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0" name="Shape 150"/>
        <p:cNvGrpSpPr/>
        <p:nvPr/>
      </p:nvGrpSpPr>
      <p:grpSpPr>
        <a:xfrm>
          <a:off y="0" x="0"/>
          <a:ext cy="0" cx="0"/>
          <a:chOff y="0" x="0"/>
          <a:chExt cy="0" cx="0"/>
        </a:xfrm>
      </p:grpSpPr>
      <p:sp>
        <p:nvSpPr>
          <p:cNvPr id="151" name="Shape 1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2" name="Shape 15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5" name="Shape 25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4056001" x="381000"/>
            <a:ext cy="803275" cx="2835275"/>
          </a:xfrm>
          <a:custGeom>
            <a:pathLst>
              <a:path w="3572" extrusionOk="0" h="1012">
                <a:moveTo>
                  <a:pt y="303" x="1427"/>
                </a:moveTo>
                <a:lnTo>
                  <a:pt y="303" x="1427"/>
                </a:lnTo>
                <a:lnTo>
                  <a:pt y="0" x="1427"/>
                </a:lnTo>
                <a:lnTo>
                  <a:pt y="0" x="0"/>
                </a:lnTo>
                <a:lnTo>
                  <a:pt y="594" x="0"/>
                </a:lnTo>
                <a:lnTo>
                  <a:pt y="594" x="0"/>
                </a:lnTo>
                <a:lnTo>
                  <a:pt y="615" x="0"/>
                </a:lnTo>
                <a:lnTo>
                  <a:pt y="636" x="1"/>
                </a:lnTo>
                <a:lnTo>
                  <a:pt y="658" x="5"/>
                </a:lnTo>
                <a:lnTo>
                  <a:pt y="679" x="10"/>
                </a:lnTo>
                <a:lnTo>
                  <a:pt y="698" x="16"/>
                </a:lnTo>
                <a:lnTo>
                  <a:pt y="718" x="23"/>
                </a:lnTo>
                <a:lnTo>
                  <a:pt y="738" x="31"/>
                </a:lnTo>
                <a:lnTo>
                  <a:pt y="757" x="39"/>
                </a:lnTo>
                <a:lnTo>
                  <a:pt y="775" x="49"/>
                </a:lnTo>
                <a:lnTo>
                  <a:pt y="793" x="60"/>
                </a:lnTo>
                <a:lnTo>
                  <a:pt y="811" x="73"/>
                </a:lnTo>
                <a:lnTo>
                  <a:pt y="827" x="86"/>
                </a:lnTo>
                <a:lnTo>
                  <a:pt y="844" x="99"/>
                </a:lnTo>
                <a:lnTo>
                  <a:pt y="860" x="114"/>
                </a:lnTo>
                <a:lnTo>
                  <a:pt y="875" x="130"/>
                </a:lnTo>
                <a:lnTo>
                  <a:pt y="889" x="147"/>
                </a:lnTo>
                <a:lnTo>
                  <a:pt y="902" x="165"/>
                </a:lnTo>
                <a:lnTo>
                  <a:pt y="917" x="183"/>
                </a:lnTo>
                <a:lnTo>
                  <a:pt y="929" x="202"/>
                </a:lnTo>
                <a:lnTo>
                  <a:pt y="940" x="222"/>
                </a:lnTo>
                <a:lnTo>
                  <a:pt y="951" x="243"/>
                </a:lnTo>
                <a:lnTo>
                  <a:pt y="961" x="264"/>
                </a:lnTo>
                <a:lnTo>
                  <a:pt y="971" x="285"/>
                </a:lnTo>
                <a:lnTo>
                  <a:pt y="979" x="308"/>
                </a:lnTo>
                <a:lnTo>
                  <a:pt y="986" x="331"/>
                </a:lnTo>
                <a:lnTo>
                  <a:pt y="992" x="354"/>
                </a:lnTo>
                <a:lnTo>
                  <a:pt y="999" x="378"/>
                </a:lnTo>
                <a:lnTo>
                  <a:pt y="1004" x="403"/>
                </a:lnTo>
                <a:lnTo>
                  <a:pt y="1007" x="427"/>
                </a:lnTo>
                <a:lnTo>
                  <a:pt y="1010" x="454"/>
                </a:lnTo>
                <a:lnTo>
                  <a:pt y="1012" x="478"/>
                </a:lnTo>
                <a:lnTo>
                  <a:pt y="1012" x="504"/>
                </a:lnTo>
                <a:lnTo>
                  <a:pt y="1012" x="3572"/>
                </a:lnTo>
                <a:lnTo>
                  <a:pt y="760" x="3572"/>
                </a:lnTo>
                <a:lnTo>
                  <a:pt y="760" x="1882"/>
                </a:lnTo>
                <a:lnTo>
                  <a:pt y="760" x="1882"/>
                </a:lnTo>
                <a:lnTo>
                  <a:pt y="759" x="1859"/>
                </a:lnTo>
                <a:lnTo>
                  <a:pt y="757" x="1836"/>
                </a:lnTo>
                <a:lnTo>
                  <a:pt y="754" x="1814"/>
                </a:lnTo>
                <a:lnTo>
                  <a:pt y="751" x="1791"/>
                </a:lnTo>
                <a:lnTo>
                  <a:pt y="746" x="1768"/>
                </a:lnTo>
                <a:lnTo>
                  <a:pt y="739" x="1747"/>
                </a:lnTo>
                <a:lnTo>
                  <a:pt y="733" x="1725"/>
                </a:lnTo>
                <a:lnTo>
                  <a:pt y="724" x="1704"/>
                </a:lnTo>
                <a:lnTo>
                  <a:pt y="715" x="1685"/>
                </a:lnTo>
                <a:lnTo>
                  <a:pt y="705" x="1665"/>
                </a:lnTo>
                <a:lnTo>
                  <a:pt y="693" x="1645"/>
                </a:lnTo>
                <a:lnTo>
                  <a:pt y="682" x="1627"/>
                </a:lnTo>
                <a:lnTo>
                  <a:pt y="669" x="1609"/>
                </a:lnTo>
                <a:lnTo>
                  <a:pt y="656" x="1592"/>
                </a:lnTo>
                <a:lnTo>
                  <a:pt y="641" x="1575"/>
                </a:lnTo>
                <a:lnTo>
                  <a:pt y="627" x="1560"/>
                </a:lnTo>
                <a:lnTo>
                  <a:pt y="610" x="1544"/>
                </a:lnTo>
                <a:lnTo>
                  <a:pt y="594" x="1529"/>
                </a:lnTo>
                <a:lnTo>
                  <a:pt y="576" x="1516"/>
                </a:lnTo>
                <a:lnTo>
                  <a:pt y="558" x="1503"/>
                </a:lnTo>
                <a:lnTo>
                  <a:pt y="540" x="1492"/>
                </a:lnTo>
                <a:lnTo>
                  <a:pt y="520" x="1480"/>
                </a:lnTo>
                <a:lnTo>
                  <a:pt y="501" x="1471"/>
                </a:lnTo>
                <a:lnTo>
                  <a:pt y="481" x="1463"/>
                </a:lnTo>
                <a:lnTo>
                  <a:pt y="460" x="1454"/>
                </a:lnTo>
                <a:lnTo>
                  <a:pt y="439" x="1446"/>
                </a:lnTo>
                <a:lnTo>
                  <a:pt y="418" x="1440"/>
                </a:lnTo>
                <a:lnTo>
                  <a:pt y="395" x="1435"/>
                </a:lnTo>
                <a:lnTo>
                  <a:pt y="372" x="1432"/>
                </a:lnTo>
                <a:lnTo>
                  <a:pt y="349" x="1428"/>
                </a:lnTo>
                <a:lnTo>
                  <a:pt y="326" x="1427"/>
                </a:lnTo>
                <a:lnTo>
                  <a:pt y="303" x="1427"/>
                </a:lnTo>
                <a:lnTo>
                  <a:pt y="303" x="1427"/>
                </a:lnTo>
                <a:close/>
              </a:path>
            </a:pathLst>
          </a:custGeom>
          <a:solidFill>
            <a:schemeClr val="accent2"/>
          </a:solidFill>
          <a:ln>
            <a:noFill/>
          </a:ln>
        </p:spPr>
        <p:txBody>
          <a:bodyPr bIns="45700" rIns="91425" lIns="91425" tIns="45700" anchor="t" anchorCtr="0">
            <a:noAutofit/>
          </a:bodyPr>
          <a:lstStyle/>
          <a:p/>
        </p:txBody>
      </p:sp>
      <p:sp>
        <p:nvSpPr>
          <p:cNvPr id="9" name="Shape 9"/>
          <p:cNvSpPr/>
          <p:nvPr/>
        </p:nvSpPr>
        <p:spPr>
          <a:xfrm>
            <a:off y="4659251" x="6781800"/>
            <a:ext cy="736601" cx="1903412"/>
          </a:xfrm>
          <a:custGeom>
            <a:pathLst>
              <a:path w="2398" extrusionOk="0" h="927">
                <a:moveTo>
                  <a:pt y="708" x="971"/>
                </a:moveTo>
                <a:lnTo>
                  <a:pt y="708" x="971"/>
                </a:lnTo>
                <a:lnTo>
                  <a:pt y="927" x="971"/>
                </a:lnTo>
                <a:lnTo>
                  <a:pt y="927" x="2398"/>
                </a:lnTo>
                <a:lnTo>
                  <a:pt y="418" x="2398"/>
                </a:lnTo>
                <a:lnTo>
                  <a:pt y="418" x="2398"/>
                </a:lnTo>
                <a:lnTo>
                  <a:pt y="395" x="2398"/>
                </a:lnTo>
                <a:lnTo>
                  <a:pt y="374" x="2395"/>
                </a:lnTo>
                <a:lnTo>
                  <a:pt y="354" x="2392"/>
                </a:lnTo>
                <a:lnTo>
                  <a:pt y="333" x="2389"/>
                </a:lnTo>
                <a:lnTo>
                  <a:pt y="313" x="2382"/>
                </a:lnTo>
                <a:lnTo>
                  <a:pt y="294" x="2375"/>
                </a:lnTo>
                <a:lnTo>
                  <a:pt y="274" x="2367"/>
                </a:lnTo>
                <a:lnTo>
                  <a:pt y="254" x="2359"/>
                </a:lnTo>
                <a:lnTo>
                  <a:pt y="236" x="2348"/>
                </a:lnTo>
                <a:lnTo>
                  <a:pt y="219" x="2338"/>
                </a:lnTo>
                <a:lnTo>
                  <a:pt y="201" x="2325"/>
                </a:lnTo>
                <a:lnTo>
                  <a:pt y="184" x="2312"/>
                </a:lnTo>
                <a:lnTo>
                  <a:pt y="168" x="2299"/>
                </a:lnTo>
                <a:lnTo>
                  <a:pt y="152" x="2282"/>
                </a:lnTo>
                <a:lnTo>
                  <a:pt y="137" x="2268"/>
                </a:lnTo>
                <a:lnTo>
                  <a:pt y="122" x="2250"/>
                </a:lnTo>
                <a:lnTo>
                  <a:pt y="108" x="2233"/>
                </a:lnTo>
                <a:lnTo>
                  <a:pt y="94" x="2214"/>
                </a:lnTo>
                <a:lnTo>
                  <a:pt y="83" x="2196"/>
                </a:lnTo>
                <a:lnTo>
                  <a:pt y="70" x="2176"/>
                </a:lnTo>
                <a:lnTo>
                  <a:pt y="60" x="2155"/>
                </a:lnTo>
                <a:lnTo>
                  <a:pt y="50" x="2134"/>
                </a:lnTo>
                <a:lnTo>
                  <a:pt y="41" x="2113"/>
                </a:lnTo>
                <a:lnTo>
                  <a:pt y="32" x="2090"/>
                </a:lnTo>
                <a:lnTo>
                  <a:pt y="24" x="2067"/>
                </a:lnTo>
                <a:lnTo>
                  <a:pt y="18" x="2044"/>
                </a:lnTo>
                <a:lnTo>
                  <a:pt y="13" x="2020"/>
                </a:lnTo>
                <a:lnTo>
                  <a:pt y="8" x="1995"/>
                </a:lnTo>
                <a:lnTo>
                  <a:pt y="5" x="1971"/>
                </a:lnTo>
                <a:lnTo>
                  <a:pt y="1" x="1944"/>
                </a:lnTo>
                <a:lnTo>
                  <a:pt y="0" x="1920"/>
                </a:lnTo>
                <a:lnTo>
                  <a:pt y="0" x="1894"/>
                </a:lnTo>
                <a:lnTo>
                  <a:pt y="0" x="0"/>
                </a:lnTo>
                <a:lnTo>
                  <a:pt y="251" x="0"/>
                </a:lnTo>
                <a:lnTo>
                  <a:pt y="251" x="514"/>
                </a:lnTo>
                <a:lnTo>
                  <a:pt y="251" x="514"/>
                </a:lnTo>
                <a:lnTo>
                  <a:pt y="251" x="539"/>
                </a:lnTo>
                <a:lnTo>
                  <a:pt y="254" x="562"/>
                </a:lnTo>
                <a:lnTo>
                  <a:pt y="256" x="585"/>
                </a:lnTo>
                <a:lnTo>
                  <a:pt y="261" x="607"/>
                </a:lnTo>
                <a:lnTo>
                  <a:pt y="266" x="629"/>
                </a:lnTo>
                <a:lnTo>
                  <a:pt y="272" x="651"/>
                </a:lnTo>
                <a:lnTo>
                  <a:pt y="279" x="673"/>
                </a:lnTo>
                <a:lnTo>
                  <a:pt y="287" x="692"/>
                </a:lnTo>
                <a:lnTo>
                  <a:pt y="297" x="713"/>
                </a:lnTo>
                <a:lnTo>
                  <a:pt y="307" x="733"/>
                </a:lnTo>
                <a:lnTo>
                  <a:pt y="318" x="753"/>
                </a:lnTo>
                <a:lnTo>
                  <a:pt y="330" x="771"/>
                </a:lnTo>
                <a:lnTo>
                  <a:pt y="343" x="789"/>
                </a:lnTo>
                <a:lnTo>
                  <a:pt y="356" x="805"/>
                </a:lnTo>
                <a:lnTo>
                  <a:pt y="370" x="823"/>
                </a:lnTo>
                <a:lnTo>
                  <a:pt y="385" x="838"/>
                </a:lnTo>
                <a:lnTo>
                  <a:pt y="401" x="854"/>
                </a:lnTo>
                <a:lnTo>
                  <a:pt y="418" x="867"/>
                </a:lnTo>
                <a:lnTo>
                  <a:pt y="434" x="882"/>
                </a:lnTo>
                <a:lnTo>
                  <a:pt y="452" x="893"/>
                </a:lnTo>
                <a:lnTo>
                  <a:pt y="472" x="906"/>
                </a:lnTo>
                <a:lnTo>
                  <a:pt y="491" x="918"/>
                </a:lnTo>
                <a:lnTo>
                  <a:pt y="511" x="927"/>
                </a:lnTo>
                <a:lnTo>
                  <a:pt y="530" x="936"/>
                </a:lnTo>
                <a:lnTo>
                  <a:pt y="552" x="944"/>
                </a:lnTo>
                <a:lnTo>
                  <a:pt y="573" x="952"/>
                </a:lnTo>
                <a:lnTo>
                  <a:pt y="594" x="957"/>
                </a:lnTo>
                <a:lnTo>
                  <a:pt y="617" x="963"/>
                </a:lnTo>
                <a:lnTo>
                  <a:pt y="638" x="967"/>
                </a:lnTo>
                <a:lnTo>
                  <a:pt y="661" x="970"/>
                </a:lnTo>
                <a:lnTo>
                  <a:pt y="685" x="971"/>
                </a:lnTo>
                <a:lnTo>
                  <a:pt y="708" x="971"/>
                </a:lnTo>
                <a:lnTo>
                  <a:pt y="708" x="971"/>
                </a:lnTo>
                <a:close/>
              </a:path>
            </a:pathLst>
          </a:custGeom>
          <a:solidFill>
            <a:schemeClr val="accent4"/>
          </a:solidFill>
          <a:ln>
            <a:noFill/>
          </a:ln>
        </p:spPr>
        <p:txBody>
          <a:bodyPr bIns="45700" rIns="91425" lIns="91425" tIns="45700" anchor="t" anchorCtr="0">
            <a:noAutofit/>
          </a:bodyPr>
          <a:lstStyle/>
          <a:p/>
        </p:txBody>
      </p:sp>
      <p:sp>
        <p:nvSpPr>
          <p:cNvPr id="10" name="Shape 10"/>
          <p:cNvSpPr/>
          <p:nvPr/>
        </p:nvSpPr>
        <p:spPr>
          <a:xfrm>
            <a:off y="0" x="381000"/>
            <a:ext cy="3962399" cx="1136699"/>
          </a:xfrm>
          <a:prstGeom prst="rect">
            <a:avLst/>
          </a:prstGeom>
          <a:solidFill>
            <a:schemeClr val="accent3"/>
          </a:solidFill>
          <a:ln>
            <a:noFill/>
          </a:ln>
        </p:spPr>
        <p:txBody>
          <a:bodyPr bIns="45700" rIns="91425" lIns="91425" tIns="45700" anchor="t" anchorCtr="0">
            <a:noAutofit/>
          </a:bodyPr>
          <a:lstStyle/>
          <a:p/>
        </p:txBody>
      </p:sp>
      <p:sp>
        <p:nvSpPr>
          <p:cNvPr id="11" name="Shape 11"/>
          <p:cNvSpPr/>
          <p:nvPr/>
        </p:nvSpPr>
        <p:spPr>
          <a:xfrm>
            <a:off y="4659251" x="3268663"/>
            <a:ext cy="200099" cx="1700099"/>
          </a:xfrm>
          <a:prstGeom prst="rect">
            <a:avLst/>
          </a:prstGeom>
          <a:solidFill>
            <a:schemeClr val="accent3"/>
          </a:solidFill>
          <a:ln>
            <a:noFill/>
          </a:ln>
        </p:spPr>
        <p:txBody>
          <a:bodyPr bIns="45700" rIns="91425" lIns="91425" tIns="45700" anchor="t" anchorCtr="0">
            <a:noAutofit/>
          </a:bodyPr>
          <a:lstStyle/>
          <a:p/>
        </p:txBody>
      </p:sp>
      <p:sp>
        <p:nvSpPr>
          <p:cNvPr id="12" name="Shape 12"/>
          <p:cNvSpPr/>
          <p:nvPr/>
        </p:nvSpPr>
        <p:spPr>
          <a:xfrm>
            <a:off y="4659251" x="5021262"/>
            <a:ext cy="200099" cx="1684199"/>
          </a:xfrm>
          <a:prstGeom prst="rect">
            <a:avLst/>
          </a:prstGeom>
          <a:solidFill>
            <a:schemeClr val="lt2"/>
          </a:solidFill>
          <a:ln>
            <a:noFill/>
          </a:ln>
        </p:spPr>
        <p:txBody>
          <a:bodyPr bIns="45700" rIns="91425" lIns="91425" tIns="45700" anchor="t" anchorCtr="0">
            <a:noAutofit/>
          </a:bodyPr>
          <a:lstStyle/>
          <a:p/>
        </p:txBody>
      </p:sp>
      <p:sp>
        <p:nvSpPr>
          <p:cNvPr id="13" name="Shape 13"/>
          <p:cNvSpPr/>
          <p:nvPr/>
        </p:nvSpPr>
        <p:spPr>
          <a:xfrm>
            <a:off y="5449826" x="7546975"/>
            <a:ext cy="1409700" cx="1139824"/>
          </a:xfrm>
          <a:custGeom>
            <a:pathLst>
              <a:path w="1437" extrusionOk="0" h="1776">
                <a:moveTo>
                  <a:pt y="1776" x="1435"/>
                </a:moveTo>
                <a:lnTo>
                  <a:pt y="1776" x="0"/>
                </a:lnTo>
                <a:lnTo>
                  <a:pt y="0" x="2"/>
                </a:lnTo>
                <a:lnTo>
                  <a:pt y="0" x="1437"/>
                </a:lnTo>
                <a:lnTo>
                  <a:pt y="1776" x="1435"/>
                </a:lnTo>
                <a:close/>
              </a:path>
            </a:pathLst>
          </a:custGeom>
          <a:solidFill>
            <a:schemeClr val="lt2"/>
          </a:solidFill>
          <a:ln>
            <a:noFill/>
          </a:ln>
        </p:spPr>
        <p:txBody>
          <a:bodyPr bIns="45700" rIns="91425" lIns="91425" tIns="45700" anchor="t" anchorCtr="0">
            <a:noAutofit/>
          </a:bodyPr>
          <a:lstStyle/>
          <a:p/>
        </p:txBody>
      </p:sp>
      <p:sp>
        <p:nvSpPr>
          <p:cNvPr id="14" name="Shape 14"/>
          <p:cNvSpPr txBox="1"/>
          <p:nvPr>
            <p:ph type="ctrTitle"/>
          </p:nvPr>
        </p:nvSpPr>
        <p:spPr>
          <a:xfrm>
            <a:off y="2916233" x="2220060"/>
            <a:ext cy="1650599" cx="4710000"/>
          </a:xfrm>
          <a:prstGeom prst="rect">
            <a:avLst/>
          </a:prstGeom>
          <a:noFill/>
          <a:ln>
            <a:noFill/>
          </a:ln>
        </p:spPr>
        <p:txBody>
          <a:bodyPr bIns="91425" rIns="91425" lIns="91425" tIns="91425" anchor="b" anchorCtr="0"/>
          <a:lstStyle>
            <a:lvl1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1pPr>
            <a:lvl2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2pPr>
            <a:lvl3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3pPr>
            <a:lvl4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4pPr>
            <a:lvl5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5pPr>
            <a:lvl6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6pPr>
            <a:lvl7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7pPr>
            <a:lvl8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8pPr>
            <a:lvl9pPr algn="ctr" rtl="0" indent="304800" marL="0">
              <a:spcBef>
                <a:spcPts val="0"/>
              </a:spcBef>
              <a:buClr>
                <a:schemeClr val="accent1"/>
              </a:buClr>
              <a:buSzPct val="100000"/>
              <a:buFont typeface="Arial"/>
              <a:buNone/>
              <a:defRPr strike="noStrike" u="none" b="1" cap="none" baseline="0" sz="4800" i="0">
                <a:solidFill>
                  <a:schemeClr val="accent1"/>
                </a:solidFill>
                <a:latin typeface="Arial"/>
                <a:ea typeface="Arial"/>
                <a:cs typeface="Arial"/>
                <a:sym typeface="Arial"/>
              </a:defRPr>
            </a:lvl9pPr>
          </a:lstStyle>
          <a:p/>
        </p:txBody>
      </p:sp>
      <p:sp>
        <p:nvSpPr>
          <p:cNvPr id="15" name="Shape 15"/>
          <p:cNvSpPr txBox="1"/>
          <p:nvPr>
            <p:ph idx="1" type="subTitle"/>
          </p:nvPr>
        </p:nvSpPr>
        <p:spPr>
          <a:xfrm>
            <a:off y="4974907" x="2220060"/>
            <a:ext cy="884999" cx="4710000"/>
          </a:xfrm>
          <a:prstGeom prst="rect">
            <a:avLst/>
          </a:prstGeom>
          <a:noFill/>
          <a:ln>
            <a:noFill/>
          </a:ln>
        </p:spPr>
        <p:txBody>
          <a:bodyPr bIns="91425" rIns="91425" lIns="91425" tIns="91425" anchor="t" anchorCtr="0"/>
          <a:lstStyle>
            <a:lvl1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1pPr>
            <a:lvl2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2pPr>
            <a:lvl3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3pPr>
            <a:lvl4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4pPr>
            <a:lvl5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5pPr>
            <a:lvl6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6pPr>
            <a:lvl7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7pPr>
            <a:lvl8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8pPr>
            <a:lvl9pPr algn="ctr" rtl="0" indent="152400" marL="0">
              <a:spcBef>
                <a:spcPts val="0"/>
              </a:spcBef>
              <a:buClr>
                <a:schemeClr val="lt2"/>
              </a:buClr>
              <a:buSzPct val="100000"/>
              <a:buFont typeface="Arial"/>
              <a:buNone/>
              <a:defRPr strike="noStrike" u="none" b="0" cap="none" baseline="0" sz="2400" i="0">
                <a:solidFill>
                  <a:schemeClr val="lt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y="0" x="0"/>
          <a:ext cy="0" cx="0"/>
          <a:chOff y="0" x="0"/>
          <a:chExt cy="0" cx="0"/>
        </a:xfrm>
      </p:grpSpPr>
      <p:sp>
        <p:nvSpPr>
          <p:cNvPr id="17" name="Shape 17"/>
          <p:cNvSpPr/>
          <p:nvPr/>
        </p:nvSpPr>
        <p:spPr>
          <a:xfrm>
            <a:off y="1371600" x="152401"/>
            <a:ext cy="3182937"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p:txBody>
      </p:sp>
      <p:sp>
        <p:nvSpPr>
          <p:cNvPr id="18" name="Shape 18"/>
          <p:cNvSpPr/>
          <p:nvPr/>
        </p:nvSpPr>
        <p:spPr>
          <a:xfrm>
            <a:off y="4641850" x="152401"/>
            <a:ext cy="2216099" cx="498599"/>
          </a:xfrm>
          <a:prstGeom prst="rect">
            <a:avLst/>
          </a:prstGeom>
          <a:solidFill>
            <a:schemeClr val="accent3"/>
          </a:solidFill>
          <a:ln>
            <a:noFill/>
          </a:ln>
        </p:spPr>
        <p:txBody>
          <a:bodyPr bIns="45700" rIns="91425" lIns="91425" tIns="45700" anchor="t" anchorCtr="0">
            <a:noAutofit/>
          </a:bodyPr>
          <a:lstStyle/>
          <a:p/>
        </p:txBody>
      </p:sp>
      <p:sp>
        <p:nvSpPr>
          <p:cNvPr id="19" name="Shape 19"/>
          <p:cNvSpPr/>
          <p:nvPr/>
        </p:nvSpPr>
        <p:spPr>
          <a:xfrm>
            <a:off y="1371600" x="2413000"/>
            <a:ext cy="207900" cx="2432099"/>
          </a:xfrm>
          <a:prstGeom prst="rect">
            <a:avLst/>
          </a:prstGeom>
          <a:solidFill>
            <a:schemeClr val="accent3"/>
          </a:solidFill>
          <a:ln>
            <a:noFill/>
          </a:ln>
        </p:spPr>
        <p:txBody>
          <a:bodyPr bIns="45700" rIns="91425" lIns="91425" tIns="45700" anchor="t" anchorCtr="0">
            <a:noAutofit/>
          </a:bodyPr>
          <a:lstStyle/>
          <a:p/>
        </p:txBody>
      </p:sp>
      <p:sp>
        <p:nvSpPr>
          <p:cNvPr id="20" name="Shape 20"/>
          <p:cNvSpPr/>
          <p:nvPr/>
        </p:nvSpPr>
        <p:spPr>
          <a:xfrm>
            <a:off y="1371600" x="4911726"/>
            <a:ext cy="207900" cx="1965299"/>
          </a:xfrm>
          <a:prstGeom prst="rect">
            <a:avLst/>
          </a:prstGeom>
          <a:solidFill>
            <a:srgbClr val="E3BC6D"/>
          </a:solidFill>
          <a:ln>
            <a:noFill/>
          </a:ln>
        </p:spPr>
        <p:txBody>
          <a:bodyPr bIns="45700" rIns="91425" lIns="91425" tIns="45700" anchor="t" anchorCtr="0">
            <a:noAutofit/>
          </a:bodyPr>
          <a:lstStyle/>
          <a:p/>
        </p:txBody>
      </p:sp>
      <p:sp>
        <p:nvSpPr>
          <p:cNvPr id="21" name="Shape 21"/>
          <p:cNvSpPr/>
          <p:nvPr/>
        </p:nvSpPr>
        <p:spPr>
          <a:xfrm>
            <a:off y="1371600" x="6943725"/>
            <a:ext cy="207900" cx="2200199"/>
          </a:xfrm>
          <a:prstGeom prst="rect">
            <a:avLst/>
          </a:prstGeom>
          <a:solidFill>
            <a:schemeClr val="accent4"/>
          </a:solidFill>
          <a:ln>
            <a:noFill/>
          </a:ln>
        </p:spPr>
        <p:txBody>
          <a:bodyPr bIns="45700" rIns="91425" lIns="91425" tIns="45700" anchor="t" anchorCtr="0">
            <a:noAutofit/>
          </a:bodyPr>
          <a:lstStyle/>
          <a:p/>
        </p:txBody>
      </p:sp>
      <p:sp>
        <p:nvSpPr>
          <p:cNvPr id="22" name="Shape 22"/>
          <p:cNvSpPr txBox="1"/>
          <p:nvPr>
            <p:ph idx="1" type="body"/>
          </p:nvPr>
        </p:nvSpPr>
        <p:spPr>
          <a:xfrm>
            <a:off y="1579562" x="854948"/>
            <a:ext cy="4988100" cx="7831799"/>
          </a:xfrm>
          <a:prstGeom prst="rect">
            <a:avLst/>
          </a:prstGeom>
          <a:noFill/>
          <a:ln>
            <a:noFill/>
          </a:ln>
        </p:spPr>
        <p:txBody>
          <a:bodyPr bIns="91425" rIns="91425" lIns="91425" tIns="91425" anchor="t" anchorCtr="0"/>
          <a:lstStyle>
            <a:lvl1pPr rtl="0" indent="-457200" marL="457200">
              <a:defRPr>
                <a:solidFill>
                  <a:schemeClr val="lt2"/>
                </a:solidFill>
              </a:defRPr>
            </a:lvl1pPr>
            <a:lvl2pPr rtl="0" indent="-342900" marL="800100">
              <a:defRPr>
                <a:solidFill>
                  <a:schemeClr val="lt2"/>
                </a:solidFill>
              </a:defRPr>
            </a:lvl2pPr>
            <a:lvl3pPr rtl="0" indent="-342900" marL="1257300">
              <a:defRPr>
                <a:solidFill>
                  <a:schemeClr val="lt2"/>
                </a:solidFill>
              </a:defRPr>
            </a:lvl3pPr>
            <a:lvl4pPr rtl="0" indent="-285750" marL="1657350">
              <a:defRPr>
                <a:solidFill>
                  <a:schemeClr val="lt2"/>
                </a:solidFill>
              </a:defRPr>
            </a:lvl4pPr>
            <a:lvl5pPr rtl="0" indent="-285750" marL="2114550">
              <a:defRPr sz="1800">
                <a:solidFill>
                  <a:schemeClr val="lt2"/>
                </a:solidFill>
              </a:defRPr>
            </a:lvl5pPr>
            <a:lvl6pPr rtl="0" indent="-285750" marL="2571750">
              <a:defRPr sz="1800">
                <a:solidFill>
                  <a:schemeClr val="lt2"/>
                </a:solidFill>
              </a:defRPr>
            </a:lvl6pPr>
            <a:lvl7pPr rtl="0" indent="-285750" marL="3028950">
              <a:defRPr sz="1800">
                <a:solidFill>
                  <a:schemeClr val="lt2"/>
                </a:solidFill>
              </a:defRPr>
            </a:lvl7pPr>
            <a:lvl8pPr rtl="0" indent="-285750" marL="3486150">
              <a:defRPr sz="1800">
                <a:solidFill>
                  <a:schemeClr val="lt2"/>
                </a:solidFill>
              </a:defRPr>
            </a:lvl8pPr>
            <a:lvl9pPr rtl="0" indent="-285750" marL="3943350">
              <a:defRPr sz="1800">
                <a:solidFill>
                  <a:schemeClr val="lt2"/>
                </a:solidFill>
              </a:defRPr>
            </a:lvl9pPr>
          </a:lstStyle>
          <a:p/>
        </p:txBody>
      </p:sp>
      <p:sp>
        <p:nvSpPr>
          <p:cNvPr id="23" name="Shape 23"/>
          <p:cNvSpPr txBox="1"/>
          <p:nvPr>
            <p:ph type="title"/>
          </p:nvPr>
        </p:nvSpPr>
        <p:spPr>
          <a:xfrm>
            <a:off y="216537" x="854948"/>
            <a:ext cy="1143000" cx="7831799"/>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accent1"/>
                </a:solidFill>
                <a:latin typeface="Arial"/>
                <a:ea typeface="Arial"/>
                <a:cs typeface="Arial"/>
                <a:sym typeface="Arial"/>
              </a:defRPr>
            </a:lvl1pPr>
            <a:lvl2pPr algn="l" rtl="0">
              <a:spcBef>
                <a:spcPts val="0"/>
              </a:spcBef>
              <a:buSzPct val="100000"/>
              <a:buFont typeface="Arial"/>
              <a:buNone/>
              <a:defRPr b="1" sz="3600">
                <a:solidFill>
                  <a:schemeClr val="accent1"/>
                </a:solidFill>
                <a:latin typeface="Arial"/>
                <a:ea typeface="Arial"/>
                <a:cs typeface="Arial"/>
                <a:sym typeface="Arial"/>
              </a:defRPr>
            </a:lvl2pPr>
            <a:lvl3pPr algn="l" rtl="0">
              <a:spcBef>
                <a:spcPts val="0"/>
              </a:spcBef>
              <a:buSzPct val="100000"/>
              <a:buFont typeface="Arial"/>
              <a:buNone/>
              <a:defRPr b="1" sz="3600">
                <a:solidFill>
                  <a:schemeClr val="accent1"/>
                </a:solidFill>
                <a:latin typeface="Arial"/>
                <a:ea typeface="Arial"/>
                <a:cs typeface="Arial"/>
                <a:sym typeface="Arial"/>
              </a:defRPr>
            </a:lvl3pPr>
            <a:lvl4pPr algn="l" rtl="0">
              <a:spcBef>
                <a:spcPts val="0"/>
              </a:spcBef>
              <a:buSzPct val="100000"/>
              <a:buFont typeface="Arial"/>
              <a:buNone/>
              <a:defRPr b="1" sz="3600">
                <a:solidFill>
                  <a:schemeClr val="accent1"/>
                </a:solidFill>
                <a:latin typeface="Arial"/>
                <a:ea typeface="Arial"/>
                <a:cs typeface="Arial"/>
                <a:sym typeface="Arial"/>
              </a:defRPr>
            </a:lvl4pPr>
            <a:lvl5pPr algn="l" rtl="0">
              <a:spcBef>
                <a:spcPts val="0"/>
              </a:spcBef>
              <a:buSzPct val="100000"/>
              <a:buFont typeface="Arial"/>
              <a:buNone/>
              <a:defRPr b="1" sz="3600">
                <a:solidFill>
                  <a:schemeClr val="accent1"/>
                </a:solidFill>
                <a:latin typeface="Arial"/>
                <a:ea typeface="Arial"/>
                <a:cs typeface="Arial"/>
                <a:sym typeface="Arial"/>
              </a:defRPr>
            </a:lvl5pPr>
            <a:lvl6pPr algn="l" rtl="0">
              <a:spcBef>
                <a:spcPts val="0"/>
              </a:spcBef>
              <a:buSzPct val="100000"/>
              <a:buFont typeface="Arial"/>
              <a:buNone/>
              <a:defRPr b="1" sz="3600">
                <a:solidFill>
                  <a:schemeClr val="accent1"/>
                </a:solidFill>
                <a:latin typeface="Arial"/>
                <a:ea typeface="Arial"/>
                <a:cs typeface="Arial"/>
                <a:sym typeface="Arial"/>
              </a:defRPr>
            </a:lvl6pPr>
            <a:lvl7pPr algn="l" rtl="0">
              <a:spcBef>
                <a:spcPts val="0"/>
              </a:spcBef>
              <a:buSzPct val="100000"/>
              <a:buFont typeface="Arial"/>
              <a:buNone/>
              <a:defRPr b="1" sz="3600">
                <a:solidFill>
                  <a:schemeClr val="accent1"/>
                </a:solidFill>
                <a:latin typeface="Arial"/>
                <a:ea typeface="Arial"/>
                <a:cs typeface="Arial"/>
                <a:sym typeface="Arial"/>
              </a:defRPr>
            </a:lvl7pPr>
            <a:lvl8pPr algn="l" rtl="0">
              <a:spcBef>
                <a:spcPts val="0"/>
              </a:spcBef>
              <a:buSzPct val="100000"/>
              <a:buFont typeface="Arial"/>
              <a:buNone/>
              <a:defRPr b="1" sz="3600">
                <a:solidFill>
                  <a:schemeClr val="accent1"/>
                </a:solidFill>
                <a:latin typeface="Arial"/>
                <a:ea typeface="Arial"/>
                <a:cs typeface="Arial"/>
                <a:sym typeface="Arial"/>
              </a:defRPr>
            </a:lvl8pPr>
            <a:lvl9pPr algn="l" rtl="0">
              <a:spcBef>
                <a:spcPts val="0"/>
              </a:spcBef>
              <a:buSzPct val="100000"/>
              <a:buFont typeface="Arial"/>
              <a:buNone/>
              <a:defRPr b="1" sz="3600">
                <a:solidFill>
                  <a:schemeClr val="accent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y="0" x="0"/>
          <a:ext cy="0" cx="0"/>
          <a:chOff y="0" x="0"/>
          <a:chExt cy="0" cx="0"/>
        </a:xfrm>
      </p:grpSpPr>
      <p:sp>
        <p:nvSpPr>
          <p:cNvPr id="25" name="Shape 25"/>
          <p:cNvSpPr/>
          <p:nvPr/>
        </p:nvSpPr>
        <p:spPr>
          <a:xfrm>
            <a:off y="1371600" x="152401"/>
            <a:ext cy="3182937"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p:txBody>
      </p:sp>
      <p:sp>
        <p:nvSpPr>
          <p:cNvPr id="26" name="Shape 26"/>
          <p:cNvSpPr/>
          <p:nvPr/>
        </p:nvSpPr>
        <p:spPr>
          <a:xfrm>
            <a:off y="4641850" x="152401"/>
            <a:ext cy="2216099" cx="498599"/>
          </a:xfrm>
          <a:prstGeom prst="rect">
            <a:avLst/>
          </a:prstGeom>
          <a:solidFill>
            <a:schemeClr val="accent3"/>
          </a:solidFill>
          <a:ln>
            <a:noFill/>
          </a:ln>
        </p:spPr>
        <p:txBody>
          <a:bodyPr bIns="45700" rIns="91425" lIns="91425" tIns="45700" anchor="t" anchorCtr="0">
            <a:noAutofit/>
          </a:bodyPr>
          <a:lstStyle/>
          <a:p/>
        </p:txBody>
      </p:sp>
      <p:sp>
        <p:nvSpPr>
          <p:cNvPr id="27" name="Shape 27"/>
          <p:cNvSpPr/>
          <p:nvPr/>
        </p:nvSpPr>
        <p:spPr>
          <a:xfrm>
            <a:off y="1371600" x="2413000"/>
            <a:ext cy="207900" cx="2432099"/>
          </a:xfrm>
          <a:prstGeom prst="rect">
            <a:avLst/>
          </a:prstGeom>
          <a:solidFill>
            <a:schemeClr val="accent3"/>
          </a:solidFill>
          <a:ln>
            <a:noFill/>
          </a:ln>
        </p:spPr>
        <p:txBody>
          <a:bodyPr bIns="45700" rIns="91425" lIns="91425" tIns="45700" anchor="t" anchorCtr="0">
            <a:noAutofit/>
          </a:bodyPr>
          <a:lstStyle/>
          <a:p/>
        </p:txBody>
      </p:sp>
      <p:sp>
        <p:nvSpPr>
          <p:cNvPr id="28" name="Shape 28"/>
          <p:cNvSpPr/>
          <p:nvPr/>
        </p:nvSpPr>
        <p:spPr>
          <a:xfrm>
            <a:off y="1371600" x="4911726"/>
            <a:ext cy="207900" cx="1965299"/>
          </a:xfrm>
          <a:prstGeom prst="rect">
            <a:avLst/>
          </a:prstGeom>
          <a:solidFill>
            <a:srgbClr val="E3BC6D"/>
          </a:solidFill>
          <a:ln>
            <a:noFill/>
          </a:ln>
        </p:spPr>
        <p:txBody>
          <a:bodyPr bIns="45700" rIns="91425" lIns="91425" tIns="45700" anchor="t" anchorCtr="0">
            <a:noAutofit/>
          </a:bodyPr>
          <a:lstStyle/>
          <a:p/>
        </p:txBody>
      </p:sp>
      <p:sp>
        <p:nvSpPr>
          <p:cNvPr id="29" name="Shape 29"/>
          <p:cNvSpPr/>
          <p:nvPr/>
        </p:nvSpPr>
        <p:spPr>
          <a:xfrm>
            <a:off y="1371600" x="6943725"/>
            <a:ext cy="207900" cx="2200199"/>
          </a:xfrm>
          <a:prstGeom prst="rect">
            <a:avLst/>
          </a:prstGeom>
          <a:solidFill>
            <a:schemeClr val="accent4"/>
          </a:solidFill>
          <a:ln>
            <a:noFill/>
          </a:ln>
        </p:spPr>
        <p:txBody>
          <a:bodyPr bIns="45700" rIns="91425" lIns="91425" tIns="45700" anchor="t" anchorCtr="0">
            <a:noAutofit/>
          </a:bodyPr>
          <a:lstStyle/>
          <a:p/>
        </p:txBody>
      </p:sp>
      <p:sp>
        <p:nvSpPr>
          <p:cNvPr id="30" name="Shape 30"/>
          <p:cNvSpPr txBox="1"/>
          <p:nvPr>
            <p:ph idx="1" type="body"/>
          </p:nvPr>
        </p:nvSpPr>
        <p:spPr>
          <a:xfrm>
            <a:off y="1579562" x="854948"/>
            <a:ext cy="4988100" cx="3859799"/>
          </a:xfrm>
          <a:prstGeom prst="rect">
            <a:avLst/>
          </a:prstGeom>
          <a:noFill/>
          <a:ln>
            <a:noFill/>
          </a:ln>
        </p:spPr>
        <p:txBody>
          <a:bodyPr bIns="91425" rIns="91425" lIns="91425" tIns="91425" anchor="t" anchorCtr="0"/>
          <a:lstStyle>
            <a:lvl1pPr rtl="0" indent="-457200" marL="45720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p:txBody>
      </p:sp>
      <p:sp>
        <p:nvSpPr>
          <p:cNvPr id="31" name="Shape 31"/>
          <p:cNvSpPr txBox="1"/>
          <p:nvPr>
            <p:ph idx="2" type="body"/>
          </p:nvPr>
        </p:nvSpPr>
        <p:spPr>
          <a:xfrm>
            <a:off y="1579562" x="4827083"/>
            <a:ext cy="4988100" cx="3859799"/>
          </a:xfrm>
          <a:prstGeom prst="rect">
            <a:avLst/>
          </a:prstGeom>
          <a:noFill/>
          <a:ln>
            <a:noFill/>
          </a:ln>
        </p:spPr>
        <p:txBody>
          <a:bodyPr bIns="91425" rIns="91425" lIns="91425" tIns="91425" anchor="t" anchorCtr="0"/>
          <a:lstStyle>
            <a:lvl1pPr rtl="0" indent="-457200" marL="457200">
              <a:defRPr>
                <a:solidFill>
                  <a:schemeClr val="lt2"/>
                </a:solidFill>
              </a:defRPr>
            </a:lvl1pPr>
            <a:lvl2pPr rtl="0">
              <a:defRPr>
                <a:solidFill>
                  <a:schemeClr val="lt2"/>
                </a:solidFill>
              </a:defRPr>
            </a:lvl2pPr>
            <a:lvl3pPr rtl="0">
              <a:defRPr>
                <a:solidFill>
                  <a:schemeClr val="lt2"/>
                </a:solidFill>
              </a:defRPr>
            </a:lvl3pPr>
            <a:lvl4pPr rtl="0">
              <a:defRPr>
                <a:solidFill>
                  <a:schemeClr val="lt2"/>
                </a:solidFill>
              </a:defRPr>
            </a:lvl4pPr>
            <a:lvl5pPr rtl="0">
              <a:defRPr sz="1800">
                <a:solidFill>
                  <a:schemeClr val="lt2"/>
                </a:solidFill>
              </a:defRPr>
            </a:lvl5pPr>
            <a:lvl6pPr rtl="0">
              <a:defRPr sz="1800">
                <a:solidFill>
                  <a:schemeClr val="lt2"/>
                </a:solidFill>
              </a:defRPr>
            </a:lvl6pPr>
            <a:lvl7pPr rtl="0">
              <a:defRPr sz="1800">
                <a:solidFill>
                  <a:schemeClr val="lt2"/>
                </a:solidFill>
              </a:defRPr>
            </a:lvl7pPr>
            <a:lvl8pPr rtl="0">
              <a:defRPr sz="1800">
                <a:solidFill>
                  <a:schemeClr val="lt2"/>
                </a:solidFill>
              </a:defRPr>
            </a:lvl8pPr>
            <a:lvl9pPr rtl="0">
              <a:defRPr sz="1800">
                <a:solidFill>
                  <a:schemeClr val="lt2"/>
                </a:solidFill>
              </a:defRPr>
            </a:lvl9pPr>
          </a:lstStyle>
          <a:p/>
        </p:txBody>
      </p:sp>
      <p:sp>
        <p:nvSpPr>
          <p:cNvPr id="32" name="Shape 32"/>
          <p:cNvSpPr txBox="1"/>
          <p:nvPr>
            <p:ph type="title"/>
          </p:nvPr>
        </p:nvSpPr>
        <p:spPr>
          <a:xfrm>
            <a:off y="216537" x="854948"/>
            <a:ext cy="1143000" cx="7831799"/>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accent1"/>
                </a:solidFill>
                <a:latin typeface="Arial"/>
                <a:ea typeface="Arial"/>
                <a:cs typeface="Arial"/>
                <a:sym typeface="Arial"/>
              </a:defRPr>
            </a:lvl1pPr>
            <a:lvl2pPr algn="l" rtl="0">
              <a:spcBef>
                <a:spcPts val="0"/>
              </a:spcBef>
              <a:buSzPct val="100000"/>
              <a:buFont typeface="Arial"/>
              <a:buNone/>
              <a:defRPr b="1" sz="3600">
                <a:solidFill>
                  <a:schemeClr val="accent1"/>
                </a:solidFill>
                <a:latin typeface="Arial"/>
                <a:ea typeface="Arial"/>
                <a:cs typeface="Arial"/>
                <a:sym typeface="Arial"/>
              </a:defRPr>
            </a:lvl2pPr>
            <a:lvl3pPr algn="l" rtl="0">
              <a:spcBef>
                <a:spcPts val="0"/>
              </a:spcBef>
              <a:buSzPct val="100000"/>
              <a:buFont typeface="Arial"/>
              <a:buNone/>
              <a:defRPr b="1" sz="3600">
                <a:solidFill>
                  <a:schemeClr val="accent1"/>
                </a:solidFill>
                <a:latin typeface="Arial"/>
                <a:ea typeface="Arial"/>
                <a:cs typeface="Arial"/>
                <a:sym typeface="Arial"/>
              </a:defRPr>
            </a:lvl3pPr>
            <a:lvl4pPr algn="l" rtl="0">
              <a:spcBef>
                <a:spcPts val="0"/>
              </a:spcBef>
              <a:buSzPct val="100000"/>
              <a:buFont typeface="Arial"/>
              <a:buNone/>
              <a:defRPr b="1" sz="3600">
                <a:solidFill>
                  <a:schemeClr val="accent1"/>
                </a:solidFill>
                <a:latin typeface="Arial"/>
                <a:ea typeface="Arial"/>
                <a:cs typeface="Arial"/>
                <a:sym typeface="Arial"/>
              </a:defRPr>
            </a:lvl4pPr>
            <a:lvl5pPr algn="l" rtl="0">
              <a:spcBef>
                <a:spcPts val="0"/>
              </a:spcBef>
              <a:buSzPct val="100000"/>
              <a:buFont typeface="Arial"/>
              <a:buNone/>
              <a:defRPr b="1" sz="3600">
                <a:solidFill>
                  <a:schemeClr val="accent1"/>
                </a:solidFill>
                <a:latin typeface="Arial"/>
                <a:ea typeface="Arial"/>
                <a:cs typeface="Arial"/>
                <a:sym typeface="Arial"/>
              </a:defRPr>
            </a:lvl5pPr>
            <a:lvl6pPr algn="l" rtl="0">
              <a:spcBef>
                <a:spcPts val="0"/>
              </a:spcBef>
              <a:buSzPct val="100000"/>
              <a:buFont typeface="Arial"/>
              <a:buNone/>
              <a:defRPr b="1" sz="3600">
                <a:solidFill>
                  <a:schemeClr val="accent1"/>
                </a:solidFill>
                <a:latin typeface="Arial"/>
                <a:ea typeface="Arial"/>
                <a:cs typeface="Arial"/>
                <a:sym typeface="Arial"/>
              </a:defRPr>
            </a:lvl6pPr>
            <a:lvl7pPr algn="l" rtl="0">
              <a:spcBef>
                <a:spcPts val="0"/>
              </a:spcBef>
              <a:buSzPct val="100000"/>
              <a:buFont typeface="Arial"/>
              <a:buNone/>
              <a:defRPr b="1" sz="3600">
                <a:solidFill>
                  <a:schemeClr val="accent1"/>
                </a:solidFill>
                <a:latin typeface="Arial"/>
                <a:ea typeface="Arial"/>
                <a:cs typeface="Arial"/>
                <a:sym typeface="Arial"/>
              </a:defRPr>
            </a:lvl7pPr>
            <a:lvl8pPr algn="l" rtl="0">
              <a:spcBef>
                <a:spcPts val="0"/>
              </a:spcBef>
              <a:buSzPct val="100000"/>
              <a:buFont typeface="Arial"/>
              <a:buNone/>
              <a:defRPr b="1" sz="3600">
                <a:solidFill>
                  <a:schemeClr val="accent1"/>
                </a:solidFill>
                <a:latin typeface="Arial"/>
                <a:ea typeface="Arial"/>
                <a:cs typeface="Arial"/>
                <a:sym typeface="Arial"/>
              </a:defRPr>
            </a:lvl8pPr>
            <a:lvl9pPr algn="l" rtl="0">
              <a:spcBef>
                <a:spcPts val="0"/>
              </a:spcBef>
              <a:buSzPct val="100000"/>
              <a:buFont typeface="Arial"/>
              <a:buNone/>
              <a:defRPr b="1" sz="3600">
                <a:solidFill>
                  <a:schemeClr val="accent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y="0" x="0"/>
          <a:ext cy="0" cx="0"/>
          <a:chOff y="0" x="0"/>
          <a:chExt cy="0" cx="0"/>
        </a:xfrm>
      </p:grpSpPr>
      <p:sp>
        <p:nvSpPr>
          <p:cNvPr id="34" name="Shape 34"/>
          <p:cNvSpPr/>
          <p:nvPr/>
        </p:nvSpPr>
        <p:spPr>
          <a:xfrm>
            <a:off y="1371600" x="152401"/>
            <a:ext cy="3182937" cx="2208212"/>
          </a:xfrm>
          <a:custGeom>
            <a:pathLst>
              <a:path w="2782" extrusionOk="0" h="4010">
                <a:moveTo>
                  <a:pt y="719" x="635"/>
                </a:moveTo>
                <a:lnTo>
                  <a:pt y="719" x="635"/>
                </a:lnTo>
                <a:lnTo>
                  <a:pt y="4010" x="635"/>
                </a:lnTo>
                <a:lnTo>
                  <a:pt y="4010" x="0"/>
                </a:lnTo>
                <a:lnTo>
                  <a:pt y="418" x="0"/>
                </a:lnTo>
                <a:lnTo>
                  <a:pt y="418" x="0"/>
                </a:lnTo>
                <a:lnTo>
                  <a:pt y="397" x="0"/>
                </a:lnTo>
                <a:lnTo>
                  <a:pt y="376" x="2"/>
                </a:lnTo>
                <a:lnTo>
                  <a:pt y="355" x="5"/>
                </a:lnTo>
                <a:lnTo>
                  <a:pt y="333" x="10"/>
                </a:lnTo>
                <a:lnTo>
                  <a:pt y="314" x="15"/>
                </a:lnTo>
                <a:lnTo>
                  <a:pt y="294" x="21"/>
                </a:lnTo>
                <a:lnTo>
                  <a:pt y="275" x="29"/>
                </a:lnTo>
                <a:lnTo>
                  <a:pt y="255" x="39"/>
                </a:lnTo>
                <a:lnTo>
                  <a:pt y="237" x="49"/>
                </a:lnTo>
                <a:lnTo>
                  <a:pt y="219" x="60"/>
                </a:lnTo>
                <a:lnTo>
                  <a:pt y="201" x="72"/>
                </a:lnTo>
                <a:lnTo>
                  <a:pt y="185" x="85"/>
                </a:lnTo>
                <a:lnTo>
                  <a:pt y="169" x="100"/>
                </a:lnTo>
                <a:lnTo>
                  <a:pt y="152" x="114"/>
                </a:lnTo>
                <a:lnTo>
                  <a:pt y="137" x="131"/>
                </a:lnTo>
                <a:lnTo>
                  <a:pt y="123" x="147"/>
                </a:lnTo>
                <a:lnTo>
                  <a:pt y="110" x="165"/>
                </a:lnTo>
                <a:lnTo>
                  <a:pt y="97" x="183"/>
                </a:lnTo>
                <a:lnTo>
                  <a:pt y="84" x="202"/>
                </a:lnTo>
                <a:lnTo>
                  <a:pt y="72" x="222"/>
                </a:lnTo>
                <a:lnTo>
                  <a:pt y="61" x="242"/>
                </a:lnTo>
                <a:lnTo>
                  <a:pt y="51" x="263"/>
                </a:lnTo>
                <a:lnTo>
                  <a:pt y="41" x="286"/>
                </a:lnTo>
                <a:lnTo>
                  <a:pt y="33" x="307"/>
                </a:lnTo>
                <a:lnTo>
                  <a:pt y="26" x="330"/>
                </a:lnTo>
                <a:lnTo>
                  <a:pt y="20" x="354"/>
                </a:lnTo>
                <a:lnTo>
                  <a:pt y="13" x="379"/>
                </a:lnTo>
                <a:lnTo>
                  <a:pt y="9" x="403"/>
                </a:lnTo>
                <a:lnTo>
                  <a:pt y="5" x="428"/>
                </a:lnTo>
                <a:lnTo>
                  <a:pt y="4" x="452"/>
                </a:lnTo>
                <a:lnTo>
                  <a:pt y="2" x="478"/>
                </a:lnTo>
                <a:lnTo>
                  <a:pt y="0" x="504"/>
                </a:lnTo>
                <a:lnTo>
                  <a:pt y="0" x="2782"/>
                </a:lnTo>
                <a:lnTo>
                  <a:pt y="263" x="2782"/>
                </a:lnTo>
                <a:lnTo>
                  <a:pt y="263" x="1092"/>
                </a:lnTo>
                <a:lnTo>
                  <a:pt y="263" x="1092"/>
                </a:lnTo>
                <a:lnTo>
                  <a:pt y="263" x="1069"/>
                </a:lnTo>
                <a:lnTo>
                  <a:pt y="265" x="1045"/>
                </a:lnTo>
                <a:lnTo>
                  <a:pt y="268" x="1022"/>
                </a:lnTo>
                <a:lnTo>
                  <a:pt y="271" x="1001"/>
                </a:lnTo>
                <a:lnTo>
                  <a:pt y="276" x="978"/>
                </a:lnTo>
                <a:lnTo>
                  <a:pt y="283" x="957"/>
                </a:lnTo>
                <a:lnTo>
                  <a:pt y="291" x="935"/>
                </a:lnTo>
                <a:lnTo>
                  <a:pt y="299" x="914"/>
                </a:lnTo>
                <a:lnTo>
                  <a:pt y="307" x="895"/>
                </a:lnTo>
                <a:lnTo>
                  <a:pt y="317" x="875"/>
                </a:lnTo>
                <a:lnTo>
                  <a:pt y="329" x="855"/>
                </a:lnTo>
                <a:lnTo>
                  <a:pt y="340" x="838"/>
                </a:lnTo>
                <a:lnTo>
                  <a:pt y="353" x="820"/>
                </a:lnTo>
                <a:lnTo>
                  <a:pt y="368" x="802"/>
                </a:lnTo>
                <a:lnTo>
                  <a:pt y="381" x="785"/>
                </a:lnTo>
                <a:lnTo>
                  <a:pt y="397" x="769"/>
                </a:lnTo>
                <a:lnTo>
                  <a:pt y="412" x="754"/>
                </a:lnTo>
                <a:lnTo>
                  <a:pt y="428" x="740"/>
                </a:lnTo>
                <a:lnTo>
                  <a:pt y="446" x="727"/>
                </a:lnTo>
                <a:lnTo>
                  <a:pt y="464" x="713"/>
                </a:lnTo>
                <a:lnTo>
                  <a:pt y="482" x="702"/>
                </a:lnTo>
                <a:lnTo>
                  <a:pt y="502" x="691"/>
                </a:lnTo>
                <a:lnTo>
                  <a:pt y="521" x="681"/>
                </a:lnTo>
                <a:lnTo>
                  <a:pt y="542" x="671"/>
                </a:lnTo>
                <a:lnTo>
                  <a:pt y="562" x="663"/>
                </a:lnTo>
                <a:lnTo>
                  <a:pt y="583" x="656"/>
                </a:lnTo>
                <a:lnTo>
                  <a:pt y="606" x="650"/>
                </a:lnTo>
                <a:lnTo>
                  <a:pt y="627" x="645"/>
                </a:lnTo>
                <a:lnTo>
                  <a:pt y="650" x="640"/>
                </a:lnTo>
                <a:lnTo>
                  <a:pt y="673" x="638"/>
                </a:lnTo>
                <a:lnTo>
                  <a:pt y="696" x="637"/>
                </a:lnTo>
                <a:lnTo>
                  <a:pt y="719" x="635"/>
                </a:lnTo>
                <a:lnTo>
                  <a:pt y="719" x="635"/>
                </a:lnTo>
                <a:close/>
              </a:path>
            </a:pathLst>
          </a:custGeom>
          <a:solidFill>
            <a:schemeClr val="lt2"/>
          </a:solidFill>
          <a:ln>
            <a:noFill/>
          </a:ln>
        </p:spPr>
        <p:txBody>
          <a:bodyPr bIns="45700" rIns="91425" lIns="91425" tIns="45700" anchor="t" anchorCtr="0">
            <a:noAutofit/>
          </a:bodyPr>
          <a:lstStyle/>
          <a:p/>
        </p:txBody>
      </p:sp>
      <p:sp>
        <p:nvSpPr>
          <p:cNvPr id="35" name="Shape 35"/>
          <p:cNvSpPr/>
          <p:nvPr/>
        </p:nvSpPr>
        <p:spPr>
          <a:xfrm>
            <a:off y="4641850" x="152401"/>
            <a:ext cy="2216099" cx="498599"/>
          </a:xfrm>
          <a:prstGeom prst="rect">
            <a:avLst/>
          </a:prstGeom>
          <a:solidFill>
            <a:schemeClr val="accent3"/>
          </a:solidFill>
          <a:ln>
            <a:noFill/>
          </a:ln>
        </p:spPr>
        <p:txBody>
          <a:bodyPr bIns="45700" rIns="91425" lIns="91425" tIns="45700" anchor="t" anchorCtr="0">
            <a:noAutofit/>
          </a:bodyPr>
          <a:lstStyle/>
          <a:p/>
        </p:txBody>
      </p:sp>
      <p:sp>
        <p:nvSpPr>
          <p:cNvPr id="36" name="Shape 36"/>
          <p:cNvSpPr/>
          <p:nvPr/>
        </p:nvSpPr>
        <p:spPr>
          <a:xfrm>
            <a:off y="1371600" x="2413000"/>
            <a:ext cy="207900" cx="2432099"/>
          </a:xfrm>
          <a:prstGeom prst="rect">
            <a:avLst/>
          </a:prstGeom>
          <a:solidFill>
            <a:schemeClr val="accent3"/>
          </a:solidFill>
          <a:ln>
            <a:noFill/>
          </a:ln>
        </p:spPr>
        <p:txBody>
          <a:bodyPr bIns="45700" rIns="91425" lIns="91425" tIns="45700" anchor="t" anchorCtr="0">
            <a:noAutofit/>
          </a:bodyPr>
          <a:lstStyle/>
          <a:p/>
        </p:txBody>
      </p:sp>
      <p:sp>
        <p:nvSpPr>
          <p:cNvPr id="37" name="Shape 37"/>
          <p:cNvSpPr/>
          <p:nvPr/>
        </p:nvSpPr>
        <p:spPr>
          <a:xfrm>
            <a:off y="1371600" x="4911726"/>
            <a:ext cy="207900" cx="1965299"/>
          </a:xfrm>
          <a:prstGeom prst="rect">
            <a:avLst/>
          </a:prstGeom>
          <a:solidFill>
            <a:srgbClr val="E3BC6D"/>
          </a:solidFill>
          <a:ln>
            <a:noFill/>
          </a:ln>
        </p:spPr>
        <p:txBody>
          <a:bodyPr bIns="45700" rIns="91425" lIns="91425" tIns="45700" anchor="t" anchorCtr="0">
            <a:noAutofit/>
          </a:bodyPr>
          <a:lstStyle/>
          <a:p/>
        </p:txBody>
      </p:sp>
      <p:sp>
        <p:nvSpPr>
          <p:cNvPr id="38" name="Shape 38"/>
          <p:cNvSpPr/>
          <p:nvPr/>
        </p:nvSpPr>
        <p:spPr>
          <a:xfrm>
            <a:off y="1371600" x="6943725"/>
            <a:ext cy="207900" cx="2200199"/>
          </a:xfrm>
          <a:prstGeom prst="rect">
            <a:avLst/>
          </a:prstGeom>
          <a:solidFill>
            <a:schemeClr val="accent4"/>
          </a:solidFill>
          <a:ln>
            <a:noFill/>
          </a:ln>
        </p:spPr>
        <p:txBody>
          <a:bodyPr bIns="45700" rIns="91425" lIns="91425" tIns="45700" anchor="t" anchorCtr="0">
            <a:noAutofit/>
          </a:bodyPr>
          <a:lstStyle/>
          <a:p/>
        </p:txBody>
      </p:sp>
      <p:sp>
        <p:nvSpPr>
          <p:cNvPr id="39" name="Shape 39"/>
          <p:cNvSpPr txBox="1"/>
          <p:nvPr>
            <p:ph type="title"/>
          </p:nvPr>
        </p:nvSpPr>
        <p:spPr>
          <a:xfrm>
            <a:off y="216537" x="854948"/>
            <a:ext cy="1143000" cx="7831799"/>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accent1"/>
                </a:solidFill>
                <a:latin typeface="Arial"/>
                <a:ea typeface="Arial"/>
                <a:cs typeface="Arial"/>
                <a:sym typeface="Arial"/>
              </a:defRPr>
            </a:lvl1pPr>
            <a:lvl2pPr algn="l" rtl="0">
              <a:spcBef>
                <a:spcPts val="0"/>
              </a:spcBef>
              <a:buSzPct val="100000"/>
              <a:buFont typeface="Arial"/>
              <a:buNone/>
              <a:defRPr b="1" sz="3600">
                <a:solidFill>
                  <a:schemeClr val="accent1"/>
                </a:solidFill>
                <a:latin typeface="Arial"/>
                <a:ea typeface="Arial"/>
                <a:cs typeface="Arial"/>
                <a:sym typeface="Arial"/>
              </a:defRPr>
            </a:lvl2pPr>
            <a:lvl3pPr algn="l" rtl="0">
              <a:spcBef>
                <a:spcPts val="0"/>
              </a:spcBef>
              <a:buSzPct val="100000"/>
              <a:buFont typeface="Arial"/>
              <a:buNone/>
              <a:defRPr b="1" sz="3600">
                <a:solidFill>
                  <a:schemeClr val="accent1"/>
                </a:solidFill>
                <a:latin typeface="Arial"/>
                <a:ea typeface="Arial"/>
                <a:cs typeface="Arial"/>
                <a:sym typeface="Arial"/>
              </a:defRPr>
            </a:lvl3pPr>
            <a:lvl4pPr algn="l" rtl="0">
              <a:spcBef>
                <a:spcPts val="0"/>
              </a:spcBef>
              <a:buSzPct val="100000"/>
              <a:buFont typeface="Arial"/>
              <a:buNone/>
              <a:defRPr b="1" sz="3600">
                <a:solidFill>
                  <a:schemeClr val="accent1"/>
                </a:solidFill>
                <a:latin typeface="Arial"/>
                <a:ea typeface="Arial"/>
                <a:cs typeface="Arial"/>
                <a:sym typeface="Arial"/>
              </a:defRPr>
            </a:lvl4pPr>
            <a:lvl5pPr algn="l" rtl="0">
              <a:spcBef>
                <a:spcPts val="0"/>
              </a:spcBef>
              <a:buSzPct val="100000"/>
              <a:buFont typeface="Arial"/>
              <a:buNone/>
              <a:defRPr b="1" sz="3600">
                <a:solidFill>
                  <a:schemeClr val="accent1"/>
                </a:solidFill>
                <a:latin typeface="Arial"/>
                <a:ea typeface="Arial"/>
                <a:cs typeface="Arial"/>
                <a:sym typeface="Arial"/>
              </a:defRPr>
            </a:lvl5pPr>
            <a:lvl6pPr algn="l" rtl="0">
              <a:spcBef>
                <a:spcPts val="0"/>
              </a:spcBef>
              <a:buSzPct val="100000"/>
              <a:buFont typeface="Arial"/>
              <a:buNone/>
              <a:defRPr b="1" sz="3600">
                <a:solidFill>
                  <a:schemeClr val="accent1"/>
                </a:solidFill>
                <a:latin typeface="Arial"/>
                <a:ea typeface="Arial"/>
                <a:cs typeface="Arial"/>
                <a:sym typeface="Arial"/>
              </a:defRPr>
            </a:lvl6pPr>
            <a:lvl7pPr algn="l" rtl="0">
              <a:spcBef>
                <a:spcPts val="0"/>
              </a:spcBef>
              <a:buSzPct val="100000"/>
              <a:buFont typeface="Arial"/>
              <a:buNone/>
              <a:defRPr b="1" sz="3600">
                <a:solidFill>
                  <a:schemeClr val="accent1"/>
                </a:solidFill>
                <a:latin typeface="Arial"/>
                <a:ea typeface="Arial"/>
                <a:cs typeface="Arial"/>
                <a:sym typeface="Arial"/>
              </a:defRPr>
            </a:lvl7pPr>
            <a:lvl8pPr algn="l" rtl="0">
              <a:spcBef>
                <a:spcPts val="0"/>
              </a:spcBef>
              <a:buSzPct val="100000"/>
              <a:buFont typeface="Arial"/>
              <a:buNone/>
              <a:defRPr b="1" sz="3600">
                <a:solidFill>
                  <a:schemeClr val="accent1"/>
                </a:solidFill>
                <a:latin typeface="Arial"/>
                <a:ea typeface="Arial"/>
                <a:cs typeface="Arial"/>
                <a:sym typeface="Arial"/>
              </a:defRPr>
            </a:lvl8pPr>
            <a:lvl9pPr algn="l" rtl="0">
              <a:spcBef>
                <a:spcPts val="0"/>
              </a:spcBef>
              <a:buSzPct val="100000"/>
              <a:buFont typeface="Arial"/>
              <a:buNone/>
              <a:defRPr b="1" sz="3600">
                <a:solidFill>
                  <a:schemeClr val="accen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y="0" x="0"/>
          <a:ext cy="0" cx="0"/>
          <a:chOff y="0" x="0"/>
          <a:chExt cy="0" cx="0"/>
        </a:xfrm>
      </p:grpSpPr>
      <p:sp>
        <p:nvSpPr>
          <p:cNvPr id="41" name="Shape 41"/>
          <p:cNvSpPr/>
          <p:nvPr/>
        </p:nvSpPr>
        <p:spPr>
          <a:xfrm rot="10800000" flipH="1">
            <a:off y="5333978" x="228600"/>
            <a:ext cy="1527698" cx="2208225"/>
          </a:xfrm>
          <a:custGeom>
            <a:pathLst>
              <a:path w="10000" extrusionOk="0" h="18832">
                <a:moveTo>
                  <a:pt y="11895" x="2283"/>
                </a:moveTo>
                <a:lnTo>
                  <a:pt y="11895" x="2283"/>
                </a:lnTo>
                <a:cubicBezTo>
                  <a:pt y="7997" x="2258"/>
                  <a:pt y="3898" x="2271"/>
                  <a:pt y="0" x="2246"/>
                </a:cubicBezTo>
                <a:lnTo>
                  <a:pt y="98" x="37"/>
                </a:lnTo>
                <a:cubicBezTo>
                  <a:pt y="4986" x="25"/>
                  <a:pt y="9874" x="12"/>
                  <a:pt y="14762" x="0"/>
                </a:cubicBezTo>
                <a:lnTo>
                  <a:pt y="14762" x="0"/>
                </a:lnTo>
                <a:lnTo>
                  <a:pt y="14967" x="0"/>
                </a:lnTo>
                <a:cubicBezTo>
                  <a:pt y="15036" x="2"/>
                  <a:pt y="15104" x="5"/>
                  <a:pt y="15173" x="7"/>
                </a:cubicBezTo>
                <a:cubicBezTo>
                  <a:pt y="15241" x="11"/>
                  <a:pt y="15310" x="14"/>
                  <a:pt y="15378" x="18"/>
                </a:cubicBezTo>
                <a:cubicBezTo>
                  <a:pt y="15443" x="24"/>
                  <a:pt y="15509" x="30"/>
                  <a:pt y="15574" x="36"/>
                </a:cubicBezTo>
                <a:cubicBezTo>
                  <a:pt y="15642" x="42"/>
                  <a:pt y="15711" x="48"/>
                  <a:pt y="15779" x="54"/>
                </a:cubicBezTo>
                <a:cubicBezTo>
                  <a:pt y="15844" x="61"/>
                  <a:pt y="15910" x="68"/>
                  <a:pt y="15975" x="75"/>
                </a:cubicBezTo>
                <a:cubicBezTo>
                  <a:pt y="16037" x="85"/>
                  <a:pt y="16099" x="94"/>
                  <a:pt y="16161" x="104"/>
                </a:cubicBezTo>
                <a:cubicBezTo>
                  <a:pt y="16220" x="116"/>
                  <a:pt y="16278" x="128"/>
                  <a:pt y="16337" x="140"/>
                </a:cubicBezTo>
                <a:cubicBezTo>
                  <a:pt y="16402" x="152"/>
                  <a:pt y="16468" x="164"/>
                  <a:pt y="16533" x="176"/>
                </a:cubicBezTo>
                <a:cubicBezTo>
                  <a:pt y="16592" x="189"/>
                  <a:pt y="16650" x="203"/>
                  <a:pt y="16709" x="216"/>
                </a:cubicBezTo>
                <a:cubicBezTo>
                  <a:pt y="16761" x="230"/>
                  <a:pt y="16813" x="245"/>
                  <a:pt y="16865" x="259"/>
                </a:cubicBezTo>
                <a:cubicBezTo>
                  <a:pt y="16924" x="275"/>
                  <a:pt y="16982" x="290"/>
                  <a:pt y="17041" x="306"/>
                </a:cubicBezTo>
                <a:cubicBezTo>
                  <a:pt y="17097" x="324"/>
                  <a:pt y="17152" x="341"/>
                  <a:pt y="17208" x="359"/>
                </a:cubicBezTo>
                <a:cubicBezTo>
                  <a:pt y="17254" x="376"/>
                  <a:pt y="17299" x="393"/>
                  <a:pt y="17345" x="410"/>
                </a:cubicBezTo>
                <a:cubicBezTo>
                  <a:pt y="17400" x="430"/>
                  <a:pt y="17456" x="451"/>
                  <a:pt y="17511" x="471"/>
                </a:cubicBezTo>
                <a:cubicBezTo>
                  <a:pt y="17557" x="490"/>
                  <a:pt y="17602" x="509"/>
                  <a:pt y="17648" x="528"/>
                </a:cubicBezTo>
                <a:cubicBezTo>
                  <a:pt y="17690" x="550"/>
                  <a:pt y="17733" x="571"/>
                  <a:pt y="17775" x="593"/>
                </a:cubicBezTo>
                <a:cubicBezTo>
                  <a:pt y="17817" x="615"/>
                  <a:pt y="17860" x="636"/>
                  <a:pt y="17902" x="658"/>
                </a:cubicBezTo>
                <a:cubicBezTo>
                  <a:pt y="17945" x="681"/>
                  <a:pt y="17987" x="703"/>
                  <a:pt y="18030" x="726"/>
                </a:cubicBezTo>
                <a:lnTo>
                  <a:pt y="18147" x="798"/>
                </a:lnTo>
                <a:cubicBezTo>
                  <a:pt y="18180" x="822"/>
                  <a:pt y="18212" x="846"/>
                  <a:pt y="18245" x="870"/>
                </a:cubicBezTo>
                <a:lnTo>
                  <a:pt y="18353" x="945"/>
                </a:lnTo>
                <a:cubicBezTo>
                  <a:pt y="18379" x="973"/>
                  <a:pt y="18405" x="1000"/>
                  <a:pt y="18431" x="1028"/>
                </a:cubicBezTo>
                <a:cubicBezTo>
                  <a:pt y="18457" x="1053"/>
                  <a:pt y="18483" x="1079"/>
                  <a:pt y="18509" x="1104"/>
                </a:cubicBezTo>
                <a:lnTo>
                  <a:pt y="18597" x="1186"/>
                </a:lnTo>
                <a:lnTo>
                  <a:pt y="18656" x="1272"/>
                </a:lnTo>
                <a:cubicBezTo>
                  <a:pt y="18672" x="1302"/>
                  <a:pt y="18689" x="1332"/>
                  <a:pt y="18705" x="1362"/>
                </a:cubicBezTo>
                <a:cubicBezTo>
                  <a:pt y="18721" x="1391"/>
                  <a:pt y="18738" x="1420"/>
                  <a:pt y="18754" x="1449"/>
                </a:cubicBezTo>
                <a:cubicBezTo>
                  <a:pt y="18770" x="1479"/>
                  <a:pt y="18787" x="1508"/>
                  <a:pt y="18803" x="1538"/>
                </a:cubicBezTo>
                <a:lnTo>
                  <a:pt y="18812" x="1625"/>
                </a:lnTo>
                <a:cubicBezTo>
                  <a:pt y="18819" x="1656"/>
                  <a:pt y="18825" x="1687"/>
                  <a:pt y="18832" x="1718"/>
                </a:cubicBezTo>
                <a:lnTo>
                  <a:pt y="18832" x="1812"/>
                </a:lnTo>
                <a:lnTo>
                  <a:pt y="18832" x="10000"/>
                </a:lnTo>
                <a:lnTo>
                  <a:pt y="16278" x="10000"/>
                </a:lnTo>
                <a:lnTo>
                  <a:pt y="16278" x="3925"/>
                </a:lnTo>
                <a:lnTo>
                  <a:pt y="16278" x="3925"/>
                </a:lnTo>
                <a:lnTo>
                  <a:pt y="16278" x="3843"/>
                </a:lnTo>
                <a:cubicBezTo>
                  <a:pt y="16272" x="3814"/>
                  <a:pt y="16265" x="3785"/>
                  <a:pt y="16259" x="3756"/>
                </a:cubicBezTo>
                <a:lnTo>
                  <a:pt y="16229" x="3674"/>
                </a:lnTo>
                <a:cubicBezTo>
                  <a:pt y="16219" x="3649"/>
                  <a:pt y="16210" x="3623"/>
                  <a:pt y="16200" x="3598"/>
                </a:cubicBezTo>
                <a:cubicBezTo>
                  <a:pt y="16184" x="3570"/>
                  <a:pt y="16167" x="3543"/>
                  <a:pt y="16151" x="3515"/>
                </a:cubicBezTo>
                <a:lnTo>
                  <a:pt y="16082" x="3440"/>
                </a:lnTo>
                <a:lnTo>
                  <a:pt y="16024" x="3361"/>
                </a:lnTo>
                <a:cubicBezTo>
                  <a:pt y="15998" x="3336"/>
                  <a:pt y="15972" x="3310"/>
                  <a:pt y="15946" x="3285"/>
                </a:cubicBezTo>
                <a:lnTo>
                  <a:pt y="15857" x="3217"/>
                </a:lnTo>
                <a:cubicBezTo>
                  <a:pt y="15828" x="3193"/>
                  <a:pt y="15798" x="3169"/>
                  <a:pt y="15769" x="3145"/>
                </a:cubicBezTo>
                <a:lnTo>
                  <a:pt y="15652" x="3073"/>
                </a:lnTo>
                <a:cubicBezTo>
                  <a:pt y="15616" x="3053"/>
                  <a:pt y="15580" x="3032"/>
                  <a:pt y="15544" x="3012"/>
                </a:cubicBezTo>
                <a:cubicBezTo>
                  <a:pt y="15505" x="2991"/>
                  <a:pt y="15466" x="2969"/>
                  <a:pt y="15427" x="2948"/>
                </a:cubicBezTo>
                <a:cubicBezTo>
                  <a:pt y="15385" x="2926"/>
                  <a:pt y="15342" x="2905"/>
                  <a:pt y="15300" x="2883"/>
                </a:cubicBezTo>
                <a:cubicBezTo>
                  <a:pt y="15254" x="2863"/>
                  <a:pt y="15209" x="2842"/>
                  <a:pt y="15163" x="2822"/>
                </a:cubicBezTo>
                <a:cubicBezTo>
                  <a:pt y="15114" x="2803"/>
                  <a:pt y="15065" x="2783"/>
                  <a:pt y="15016" x="2764"/>
                </a:cubicBezTo>
                <a:lnTo>
                  <a:pt y="14869" x="2710"/>
                </a:lnTo>
                <a:cubicBezTo>
                  <a:pt y="14817" x="2693"/>
                  <a:pt y="14765" x="2677"/>
                  <a:pt y="14713" x="2660"/>
                </a:cubicBezTo>
                <a:cubicBezTo>
                  <a:pt y="14657" x="2644"/>
                  <a:pt y="14602" x="2629"/>
                  <a:pt y="14546" x="2613"/>
                </a:cubicBezTo>
                <a:cubicBezTo>
                  <a:pt y="14491" x="2596"/>
                  <a:pt y="14435" x="2580"/>
                  <a:pt y="14380" x="2563"/>
                </a:cubicBezTo>
                <a:cubicBezTo>
                  <a:pt y="14321" x="2550"/>
                  <a:pt y="14263" x="2536"/>
                  <a:pt y="14204" x="2523"/>
                </a:cubicBezTo>
                <a:cubicBezTo>
                  <a:pt y="14139" x="2510"/>
                  <a:pt y="14073" x="2497"/>
                  <a:pt y="14008" x="2484"/>
                </a:cubicBezTo>
                <a:cubicBezTo>
                  <a:pt y="13943" x="2472"/>
                  <a:pt y="13877" x="2460"/>
                  <a:pt y="13812" x="2448"/>
                </a:cubicBezTo>
                <a:cubicBezTo>
                  <a:pt y="13750" x="2436"/>
                  <a:pt y="13689" x="2424"/>
                  <a:pt y="13627" x="2412"/>
                </a:cubicBezTo>
                <a:cubicBezTo>
                  <a:pt y="13562" x="2402"/>
                  <a:pt y="13496" x="2393"/>
                  <a:pt y="13431" x="2383"/>
                </a:cubicBezTo>
                <a:cubicBezTo>
                  <a:pt y="13362" x="2375"/>
                  <a:pt y="13294" x="2366"/>
                  <a:pt y="13225" x="2358"/>
                </a:cubicBezTo>
                <a:cubicBezTo>
                  <a:pt y="13157" x="2351"/>
                  <a:pt y="13088" x="2343"/>
                  <a:pt y="13020" x="2336"/>
                </a:cubicBezTo>
                <a:lnTo>
                  <a:pt y="12795" x="2318"/>
                </a:lnTo>
                <a:cubicBezTo>
                  <a:pt y="12726" x="2312"/>
                  <a:pt y="12658" x="2307"/>
                  <a:pt y="12589" x="2301"/>
                </a:cubicBezTo>
                <a:cubicBezTo>
                  <a:pt y="12514" x="2298"/>
                  <a:pt y="12439" x="2296"/>
                  <a:pt y="12364" x="2293"/>
                </a:cubicBezTo>
                <a:lnTo>
                  <a:pt y="12139" x="2290"/>
                </a:lnTo>
                <a:cubicBezTo>
                  <a:pt y="12058" x="2288"/>
                  <a:pt y="11976" x="2285"/>
                  <a:pt y="11895" x="2283"/>
                </a:cubicBezTo>
                <a:lnTo>
                  <a:pt y="11895" x="2283"/>
                </a:lnTo>
                <a:close/>
              </a:path>
            </a:pathLst>
          </a:custGeom>
          <a:solidFill>
            <a:schemeClr val="accent2"/>
          </a:solidFill>
          <a:ln>
            <a:noFill/>
          </a:ln>
        </p:spPr>
        <p:txBody>
          <a:bodyPr bIns="45700" rIns="91425" lIns="91425" tIns="45700" anchor="t" anchorCtr="0">
            <a:noAutofit/>
          </a:bodyPr>
          <a:lstStyle/>
          <a:p/>
        </p:txBody>
      </p:sp>
      <p:sp>
        <p:nvSpPr>
          <p:cNvPr id="42" name="Shape 42"/>
          <p:cNvSpPr/>
          <p:nvPr/>
        </p:nvSpPr>
        <p:spPr>
          <a:xfrm>
            <a:off y="5334000" x="2497136"/>
            <a:ext cy="207900" cx="2432099"/>
          </a:xfrm>
          <a:prstGeom prst="rect">
            <a:avLst/>
          </a:prstGeom>
          <a:solidFill>
            <a:srgbClr val="BF8AC9"/>
          </a:solidFill>
          <a:ln>
            <a:noFill/>
          </a:ln>
        </p:spPr>
        <p:txBody>
          <a:bodyPr bIns="45700" rIns="91425" lIns="91425" tIns="45700" anchor="t" anchorCtr="0">
            <a:noAutofit/>
          </a:bodyPr>
          <a:lstStyle/>
          <a:p/>
        </p:txBody>
      </p:sp>
      <p:sp>
        <p:nvSpPr>
          <p:cNvPr id="43" name="Shape 43"/>
          <p:cNvSpPr/>
          <p:nvPr/>
        </p:nvSpPr>
        <p:spPr>
          <a:xfrm>
            <a:off y="5334000" x="4995862"/>
            <a:ext cy="207900" cx="1965299"/>
          </a:xfrm>
          <a:prstGeom prst="rect">
            <a:avLst/>
          </a:prstGeom>
          <a:solidFill>
            <a:schemeClr val="lt2"/>
          </a:solidFill>
          <a:ln>
            <a:noFill/>
          </a:ln>
        </p:spPr>
        <p:txBody>
          <a:bodyPr bIns="45700" rIns="91425" lIns="91425" tIns="45700" anchor="t" anchorCtr="0">
            <a:noAutofit/>
          </a:bodyPr>
          <a:lstStyle/>
          <a:p/>
        </p:txBody>
      </p:sp>
      <p:sp>
        <p:nvSpPr>
          <p:cNvPr id="44" name="Shape 44"/>
          <p:cNvSpPr/>
          <p:nvPr/>
        </p:nvSpPr>
        <p:spPr>
          <a:xfrm>
            <a:off y="5334000" x="7010400"/>
            <a:ext cy="207900" cx="2133599"/>
          </a:xfrm>
          <a:prstGeom prst="rect">
            <a:avLst/>
          </a:prstGeom>
          <a:solidFill>
            <a:srgbClr val="BB4C4B"/>
          </a:solidFill>
          <a:ln>
            <a:noFill/>
          </a:ln>
        </p:spPr>
        <p:txBody>
          <a:bodyPr bIns="45700" rIns="91425" lIns="91425" tIns="45700" anchor="t" anchorCtr="0">
            <a:noAutofit/>
          </a:bodyPr>
          <a:lstStyle/>
          <a:p/>
        </p:txBody>
      </p:sp>
      <p:sp>
        <p:nvSpPr>
          <p:cNvPr id="45" name="Shape 45"/>
          <p:cNvSpPr txBox="1"/>
          <p:nvPr>
            <p:ph idx="1" type="body"/>
          </p:nvPr>
        </p:nvSpPr>
        <p:spPr>
          <a:xfrm>
            <a:off y="5875078" x="1020958"/>
            <a:ext cy="692700" cx="7813199"/>
          </a:xfrm>
          <a:prstGeom prst="rect">
            <a:avLst/>
          </a:prstGeom>
          <a:noFill/>
          <a:ln>
            <a:noFill/>
          </a:ln>
        </p:spPr>
        <p:txBody>
          <a:bodyPr bIns="91425" rIns="91425" lIns="91425" tIns="91425" anchor="t" anchorCtr="0"/>
          <a:lstStyle>
            <a:lvl1pPr algn="r" rtl="0" indent="-285750" marL="285750">
              <a:lnSpc>
                <a:spcPct val="100000"/>
              </a:lnSpc>
              <a:spcBef>
                <a:spcPts val="0"/>
              </a:spcBef>
              <a:spcAft>
                <a:spcPts val="0"/>
              </a:spcAft>
              <a:buClr>
                <a:schemeClr val="lt2"/>
              </a:buClr>
              <a:buSzPct val="166666"/>
              <a:buFont typeface="Arial"/>
              <a:buChar char="•"/>
              <a:defRPr b="1" sz="1800">
                <a:solidFill>
                  <a:schemeClr val="lt2"/>
                </a:solidFill>
              </a:defRPr>
            </a:lvl1pPr>
            <a:lvl2pPr algn="r" rtl="0" indent="-285750" marL="285750">
              <a:lnSpc>
                <a:spcPct val="100000"/>
              </a:lnSpc>
              <a:spcBef>
                <a:spcPts val="0"/>
              </a:spcBef>
              <a:spcAft>
                <a:spcPts val="0"/>
              </a:spcAft>
              <a:buClr>
                <a:schemeClr val="lt2"/>
              </a:buClr>
              <a:buSzPct val="100000"/>
              <a:buFont typeface="Courier New"/>
              <a:buChar char="o"/>
              <a:defRPr b="1" sz="1800">
                <a:solidFill>
                  <a:schemeClr val="lt2"/>
                </a:solidFill>
              </a:defRPr>
            </a:lvl2pPr>
            <a:lvl3pPr algn="r" rtl="0" indent="-285750" marL="285750">
              <a:lnSpc>
                <a:spcPct val="100000"/>
              </a:lnSpc>
              <a:spcBef>
                <a:spcPts val="0"/>
              </a:spcBef>
              <a:spcAft>
                <a:spcPts val="0"/>
              </a:spcAft>
              <a:buClr>
                <a:schemeClr val="lt2"/>
              </a:buClr>
              <a:buSzPct val="100000"/>
              <a:buFont typeface="Wingdings"/>
              <a:buChar char="§"/>
              <a:defRPr b="1" sz="1800">
                <a:solidFill>
                  <a:schemeClr val="lt2"/>
                </a:solidFill>
              </a:defRPr>
            </a:lvl3pPr>
            <a:lvl4pPr algn="r" rtl="0" indent="-285750" marL="285750">
              <a:lnSpc>
                <a:spcPct val="100000"/>
              </a:lnSpc>
              <a:spcBef>
                <a:spcPts val="0"/>
              </a:spcBef>
              <a:spcAft>
                <a:spcPts val="0"/>
              </a:spcAft>
              <a:buClr>
                <a:schemeClr val="lt2"/>
              </a:buClr>
              <a:buSzPct val="166666"/>
              <a:buFont typeface="Arial"/>
              <a:buChar char="•"/>
              <a:defRPr b="1" sz="1800">
                <a:solidFill>
                  <a:schemeClr val="lt2"/>
                </a:solidFill>
              </a:defRPr>
            </a:lvl4pPr>
            <a:lvl5pPr algn="r" rtl="0" indent="-285750" marL="285750">
              <a:lnSpc>
                <a:spcPct val="100000"/>
              </a:lnSpc>
              <a:spcBef>
                <a:spcPts val="0"/>
              </a:spcBef>
              <a:spcAft>
                <a:spcPts val="0"/>
              </a:spcAft>
              <a:buClr>
                <a:schemeClr val="lt2"/>
              </a:buClr>
              <a:buSzPct val="100000"/>
              <a:buFont typeface="Courier New"/>
              <a:buChar char="o"/>
              <a:defRPr b="1" sz="1800">
                <a:solidFill>
                  <a:schemeClr val="lt2"/>
                </a:solidFill>
              </a:defRPr>
            </a:lvl5pPr>
            <a:lvl6pPr algn="r" rtl="0" indent="-285750" marL="285750">
              <a:lnSpc>
                <a:spcPct val="100000"/>
              </a:lnSpc>
              <a:spcBef>
                <a:spcPts val="0"/>
              </a:spcBef>
              <a:spcAft>
                <a:spcPts val="0"/>
              </a:spcAft>
              <a:buClr>
                <a:schemeClr val="lt2"/>
              </a:buClr>
              <a:buSzPct val="100000"/>
              <a:buFont typeface="Wingdings"/>
              <a:buChar char="§"/>
              <a:defRPr b="1" sz="1800">
                <a:solidFill>
                  <a:schemeClr val="lt2"/>
                </a:solidFill>
              </a:defRPr>
            </a:lvl6pPr>
            <a:lvl7pPr algn="r" rtl="0" indent="-285750" marL="285750">
              <a:lnSpc>
                <a:spcPct val="100000"/>
              </a:lnSpc>
              <a:spcBef>
                <a:spcPts val="0"/>
              </a:spcBef>
              <a:spcAft>
                <a:spcPts val="0"/>
              </a:spcAft>
              <a:buClr>
                <a:schemeClr val="lt2"/>
              </a:buClr>
              <a:buSzPct val="166666"/>
              <a:buFont typeface="Arial"/>
              <a:buChar char="•"/>
              <a:defRPr b="1" sz="1800">
                <a:solidFill>
                  <a:schemeClr val="lt2"/>
                </a:solidFill>
              </a:defRPr>
            </a:lvl7pPr>
            <a:lvl8pPr algn="r" rtl="0" indent="-285750" marL="285750">
              <a:lnSpc>
                <a:spcPct val="100000"/>
              </a:lnSpc>
              <a:spcBef>
                <a:spcPts val="0"/>
              </a:spcBef>
              <a:spcAft>
                <a:spcPts val="0"/>
              </a:spcAft>
              <a:buClr>
                <a:schemeClr val="lt2"/>
              </a:buClr>
              <a:buSzPct val="100000"/>
              <a:buFont typeface="Courier New"/>
              <a:buChar char="o"/>
              <a:defRPr b="1" sz="1800">
                <a:solidFill>
                  <a:schemeClr val="lt2"/>
                </a:solidFill>
              </a:defRPr>
            </a:lvl8pPr>
            <a:lvl9pPr algn="r" rtl="0" indent="-285750" marL="285750">
              <a:lnSpc>
                <a:spcPct val="100000"/>
              </a:lnSpc>
              <a:spcBef>
                <a:spcPts val="0"/>
              </a:spcBef>
              <a:spcAft>
                <a:spcPts val="0"/>
              </a:spcAft>
              <a:buClr>
                <a:schemeClr val="lt2"/>
              </a:buClr>
              <a:buSzPct val="100000"/>
              <a:buFont typeface="Wingdings"/>
              <a:buChar char="§"/>
              <a:defRPr b="1" sz="1800">
                <a:solidFill>
                  <a:schemeClr val="l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 name="Shape 46"/>
        <p:cNvGrpSpPr/>
        <p:nvPr/>
      </p:nvGrpSpPr>
      <p:grpSpPr>
        <a:xfrm>
          <a:off y="0" x="0"/>
          <a:ext cy="0" cx="0"/>
          <a:chOff y="0" x="0"/>
          <a:chExt cy="0" cx="0"/>
        </a:xfrm>
      </p:grpSpPr>
      <p:sp>
        <p:nvSpPr>
          <p:cNvPr id="47" name="Shape 47"/>
          <p:cNvSpPr/>
          <p:nvPr/>
        </p:nvSpPr>
        <p:spPr>
          <a:xfrm>
            <a:off y="0" x="2413000"/>
            <a:ext cy="207900" cx="2432099"/>
          </a:xfrm>
          <a:prstGeom prst="rect">
            <a:avLst/>
          </a:prstGeom>
          <a:solidFill>
            <a:schemeClr val="accent3"/>
          </a:solidFill>
          <a:ln>
            <a:noFill/>
          </a:ln>
        </p:spPr>
        <p:txBody>
          <a:bodyPr bIns="45700" rIns="91425" lIns="91425" tIns="45700" anchor="t" anchorCtr="0">
            <a:noAutofit/>
          </a:bodyPr>
          <a:lstStyle/>
          <a:p/>
        </p:txBody>
      </p:sp>
      <p:sp>
        <p:nvSpPr>
          <p:cNvPr id="48" name="Shape 48"/>
          <p:cNvSpPr/>
          <p:nvPr/>
        </p:nvSpPr>
        <p:spPr>
          <a:xfrm>
            <a:off y="0" x="4911726"/>
            <a:ext cy="207900" cx="1965299"/>
          </a:xfrm>
          <a:prstGeom prst="rect">
            <a:avLst/>
          </a:prstGeom>
          <a:solidFill>
            <a:srgbClr val="E3BC6D"/>
          </a:solidFill>
          <a:ln>
            <a:noFill/>
          </a:ln>
        </p:spPr>
        <p:txBody>
          <a:bodyPr bIns="45700" rIns="91425" lIns="91425" tIns="45700" anchor="t" anchorCtr="0">
            <a:noAutofit/>
          </a:bodyPr>
          <a:lstStyle/>
          <a:p/>
        </p:txBody>
      </p:sp>
      <p:sp>
        <p:nvSpPr>
          <p:cNvPr id="49" name="Shape 49"/>
          <p:cNvSpPr/>
          <p:nvPr/>
        </p:nvSpPr>
        <p:spPr>
          <a:xfrm>
            <a:off y="0" x="6943725"/>
            <a:ext cy="207900" cx="2200199"/>
          </a:xfrm>
          <a:prstGeom prst="rect">
            <a:avLst/>
          </a:prstGeom>
          <a:solidFill>
            <a:schemeClr val="accent4"/>
          </a:solidFill>
          <a:ln>
            <a:noFill/>
          </a:ln>
        </p:spPr>
        <p:txBody>
          <a:bodyPr bIns="45700" rIns="91425" lIns="91425" tIns="45700" anchor="t" anchorCtr="0">
            <a:noAutofit/>
          </a:bodyPr>
          <a:lstStyle/>
          <a:p/>
        </p:txBody>
      </p:sp>
      <p:sp>
        <p:nvSpPr>
          <p:cNvPr id="50" name="Shape 50"/>
          <p:cNvSpPr/>
          <p:nvPr/>
        </p:nvSpPr>
        <p:spPr>
          <a:xfrm>
            <a:off y="0" x="0"/>
            <a:ext cy="207900" cx="2346300"/>
          </a:xfrm>
          <a:prstGeom prst="rect">
            <a:avLst/>
          </a:prstGeom>
          <a:solidFill>
            <a:srgbClr val="E3BC6D"/>
          </a:solidFill>
          <a:ln>
            <a:noFill/>
          </a:ln>
        </p:spPr>
        <p:txBody>
          <a:bodyPr bIns="45700" rIns="91425" lIns="91425" tIns="45700" anchor="t" anchorCtr="0">
            <a:noAutofit/>
          </a:bodyPr>
          <a:lstStyle/>
          <a:p/>
        </p:txBody>
      </p:sp>
      <p:sp>
        <p:nvSpPr>
          <p:cNvPr id="51" name="Shape 51"/>
          <p:cNvSpPr/>
          <p:nvPr/>
        </p:nvSpPr>
        <p:spPr>
          <a:xfrm>
            <a:off y="6650036" x="0"/>
            <a:ext cy="207900" cx="2432099"/>
          </a:xfrm>
          <a:prstGeom prst="rect">
            <a:avLst/>
          </a:prstGeom>
          <a:solidFill>
            <a:srgbClr val="BF8AC9"/>
          </a:solidFill>
          <a:ln>
            <a:noFill/>
          </a:ln>
        </p:spPr>
        <p:txBody>
          <a:bodyPr bIns="45700" rIns="91425" lIns="91425" tIns="45700" anchor="t" anchorCtr="0">
            <a:noAutofit/>
          </a:bodyPr>
          <a:lstStyle/>
          <a:p/>
        </p:txBody>
      </p:sp>
      <p:sp>
        <p:nvSpPr>
          <p:cNvPr id="52" name="Shape 52"/>
          <p:cNvSpPr/>
          <p:nvPr/>
        </p:nvSpPr>
        <p:spPr>
          <a:xfrm>
            <a:off y="6650036" x="2498725"/>
            <a:ext cy="207900" cx="1965299"/>
          </a:xfrm>
          <a:prstGeom prst="rect">
            <a:avLst/>
          </a:prstGeom>
          <a:solidFill>
            <a:schemeClr val="accent5"/>
          </a:solidFill>
          <a:ln>
            <a:noFill/>
          </a:ln>
        </p:spPr>
        <p:txBody>
          <a:bodyPr bIns="45700" rIns="91425" lIns="91425" tIns="45700" anchor="t" anchorCtr="0">
            <a:noAutofit/>
          </a:bodyPr>
          <a:lstStyle/>
          <a:p/>
        </p:txBody>
      </p:sp>
      <p:sp>
        <p:nvSpPr>
          <p:cNvPr id="53" name="Shape 53"/>
          <p:cNvSpPr/>
          <p:nvPr/>
        </p:nvSpPr>
        <p:spPr>
          <a:xfrm>
            <a:off y="6650036" x="4513262"/>
            <a:ext cy="207900" cx="4630799"/>
          </a:xfrm>
          <a:prstGeom prst="rect">
            <a:avLst/>
          </a:prstGeom>
          <a:solidFill>
            <a:schemeClr val="accent3"/>
          </a:solidFill>
          <a:ln>
            <a:noFill/>
          </a:ln>
        </p:spPr>
        <p:txBody>
          <a:bodyPr bIns="45700" rIns="91425" lIns="91425" tIns="45700" anchor="t"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1pPr>
            <a:lvl2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2pPr>
            <a:lvl3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3pPr>
            <a:lvl4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4pPr>
            <a:lvl5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5pPr>
            <a:lvl6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6pPr>
            <a:lvl7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7pPr>
            <a:lvl8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8pPr>
            <a:lvl9pPr algn="l" rtl="0" indent="228600" marL="0">
              <a:spcBef>
                <a:spcPts val="0"/>
              </a:spcBef>
              <a:buClr>
                <a:schemeClr val="accent1"/>
              </a:buClr>
              <a:buSzPct val="100000"/>
              <a:buFont typeface="Arial"/>
              <a:buNone/>
              <a:defRPr strike="noStrike" u="none" b="1" cap="none" baseline="0" sz="3600" i="0">
                <a:solidFill>
                  <a:schemeClr val="accen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lt2"/>
              </a:buClr>
              <a:buSzPct val="166666"/>
              <a:buFont typeface="Arial"/>
              <a:buChar char="•"/>
              <a:defRPr strike="noStrike" u="none" b="0" cap="none" baseline="0" sz="3000" i="0">
                <a:solidFill>
                  <a:schemeClr val="lt2"/>
                </a:solidFill>
                <a:latin typeface="Arial"/>
                <a:ea typeface="Arial"/>
                <a:cs typeface="Arial"/>
                <a:sym typeface="Arial"/>
              </a:defRPr>
            </a:lvl1pPr>
            <a:lvl2pPr algn="l" rtl="0" indent="-285750" marL="742950">
              <a:spcBef>
                <a:spcPts val="480"/>
              </a:spcBef>
              <a:buClr>
                <a:schemeClr val="lt2"/>
              </a:buClr>
              <a:buSzPct val="100000"/>
              <a:buFont typeface="Courier New"/>
              <a:buChar char="o"/>
              <a:defRPr strike="noStrike" u="none" b="0" cap="none" baseline="0" sz="2400" i="0">
                <a:solidFill>
                  <a:schemeClr val="lt2"/>
                </a:solidFill>
                <a:latin typeface="Arial"/>
                <a:ea typeface="Arial"/>
                <a:cs typeface="Arial"/>
                <a:sym typeface="Arial"/>
              </a:defRPr>
            </a:lvl2pPr>
            <a:lvl3pPr algn="l" rtl="0" indent="-228600" marL="1143000">
              <a:spcBef>
                <a:spcPts val="480"/>
              </a:spcBef>
              <a:buClr>
                <a:schemeClr val="lt2"/>
              </a:buClr>
              <a:buSzPct val="100000"/>
              <a:buFont typeface="Wingdings"/>
              <a:buChar char="§"/>
              <a:defRPr strike="noStrike" u="none" b="0" cap="none" baseline="0" sz="2400" i="0">
                <a:solidFill>
                  <a:schemeClr val="lt2"/>
                </a:solidFill>
                <a:latin typeface="Arial"/>
                <a:ea typeface="Arial"/>
                <a:cs typeface="Arial"/>
                <a:sym typeface="Arial"/>
              </a:defRPr>
            </a:lvl3pPr>
            <a:lvl4pPr algn="l" rtl="0" indent="-228600" marL="1600200">
              <a:spcBef>
                <a:spcPts val="360"/>
              </a:spcBef>
              <a:buClr>
                <a:schemeClr val="lt2"/>
              </a:buClr>
              <a:buSzPct val="166666"/>
              <a:buFont typeface="Arial"/>
              <a:buChar char="•"/>
              <a:defRPr strike="noStrike" u="none" b="0" cap="none" baseline="0" sz="1800" i="0">
                <a:solidFill>
                  <a:schemeClr val="lt2"/>
                </a:solidFill>
                <a:latin typeface="Arial"/>
                <a:ea typeface="Arial"/>
                <a:cs typeface="Arial"/>
                <a:sym typeface="Arial"/>
              </a:defRPr>
            </a:lvl4pPr>
            <a:lvl5pPr algn="l" rtl="0" indent="-228600" marL="2057400">
              <a:spcBef>
                <a:spcPts val="360"/>
              </a:spcBef>
              <a:buClr>
                <a:schemeClr val="lt2"/>
              </a:buClr>
              <a:buSzPct val="100000"/>
              <a:buFont typeface="Courier New"/>
              <a:buChar char="o"/>
              <a:defRPr strike="noStrike" u="none" b="0" cap="none" baseline="0" sz="1800" i="0">
                <a:solidFill>
                  <a:schemeClr val="lt2"/>
                </a:solidFill>
                <a:latin typeface="Arial"/>
                <a:ea typeface="Arial"/>
                <a:cs typeface="Arial"/>
                <a:sym typeface="Arial"/>
              </a:defRPr>
            </a:lvl5pPr>
            <a:lvl6pPr algn="l" rtl="0" indent="-228600" marL="2514600">
              <a:spcBef>
                <a:spcPts val="360"/>
              </a:spcBef>
              <a:buClr>
                <a:schemeClr val="lt2"/>
              </a:buClr>
              <a:buSzPct val="100000"/>
              <a:buFont typeface="Wingdings"/>
              <a:buChar char="§"/>
              <a:defRPr strike="noStrike" u="none" b="0" cap="none" baseline="0" sz="1800" i="0">
                <a:solidFill>
                  <a:schemeClr val="lt2"/>
                </a:solidFill>
                <a:latin typeface="Arial"/>
                <a:ea typeface="Arial"/>
                <a:cs typeface="Arial"/>
                <a:sym typeface="Arial"/>
              </a:defRPr>
            </a:lvl6pPr>
            <a:lvl7pPr algn="l" rtl="0" indent="-228600" marL="2971800">
              <a:spcBef>
                <a:spcPts val="360"/>
              </a:spcBef>
              <a:buClr>
                <a:schemeClr val="lt2"/>
              </a:buClr>
              <a:buSzPct val="166666"/>
              <a:buFont typeface="Arial"/>
              <a:buChar char="•"/>
              <a:defRPr strike="noStrike" u="none" b="0" cap="none" baseline="0" sz="1800" i="0">
                <a:solidFill>
                  <a:schemeClr val="lt2"/>
                </a:solidFill>
                <a:latin typeface="Arial"/>
                <a:ea typeface="Arial"/>
                <a:cs typeface="Arial"/>
                <a:sym typeface="Arial"/>
              </a:defRPr>
            </a:lvl7pPr>
            <a:lvl8pPr algn="l" rtl="0" indent="-228600" marL="3429000">
              <a:spcBef>
                <a:spcPts val="360"/>
              </a:spcBef>
              <a:buClr>
                <a:schemeClr val="lt2"/>
              </a:buClr>
              <a:buSzPct val="100000"/>
              <a:buFont typeface="Courier New"/>
              <a:buChar char="o"/>
              <a:defRPr strike="noStrike" u="none" b="0" cap="none" baseline="0" sz="1800" i="0">
                <a:solidFill>
                  <a:schemeClr val="lt2"/>
                </a:solidFill>
                <a:latin typeface="Arial"/>
                <a:ea typeface="Arial"/>
                <a:cs typeface="Arial"/>
                <a:sym typeface="Arial"/>
              </a:defRPr>
            </a:lvl8pPr>
            <a:lvl9pPr algn="l" rtl="0" indent="-228600" marL="3886200">
              <a:spcBef>
                <a:spcPts val="360"/>
              </a:spcBef>
              <a:buClr>
                <a:schemeClr val="lt2"/>
              </a:buClr>
              <a:buSzPct val="100000"/>
              <a:buFont typeface="Wingdings"/>
              <a:buChar char="§"/>
              <a:defRPr strike="noStrike" u="none" b="0" cap="none" baseline="0" sz="1800" i="0">
                <a:solidFill>
                  <a:schemeClr val="lt2"/>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13.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0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4"/><Relationship Target="../media/image15.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17.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3.xml" Type="http://schemas.openxmlformats.org/officeDocument/2006/relationships/slideLayout" Id="rId1"/><Relationship Target="../media/image18.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4"/><Relationship Target="http://www.batteryspace.com/nicdbatterypack12v700mah10xaaforrccarrc-daa10i5tm.aspx" Type="http://schemas.openxmlformats.org/officeDocument/2006/relationships/hyperlink" TargetMode="External" Id="rId3"/><Relationship Target="../media/image20.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3.xml" Type="http://schemas.openxmlformats.org/officeDocument/2006/relationships/slideLayout" Id="rId1"/><Relationship Target="../media/image16.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3.xml" Type="http://schemas.openxmlformats.org/officeDocument/2006/relationships/slideLayout" Id="rId1"/><Relationship Target="https://excel.office.live.com/x/ExcelView.aspx?FBsrc=https%3A%2F%2Fwww.facebook.com%2Fdownload%2Ffile_preview.php%3Fid%3D202270723278420%26time%3D1382442617%26metadata&amp;access_token=100000137031345%3AAVLGrEDvJXBvcGH-yGr6WNys2azINdyHnczEDsQ3XphFhQ&amp;title=Masses+and+Moments.xlsx" Type="http://schemas.openxmlformats.org/officeDocument/2006/relationships/hyperlink" TargetMode="External"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3.xml" Type="http://schemas.openxmlformats.org/officeDocument/2006/relationships/slideLayout" Id="rId1"/><Relationship Target="https://excel.office.live.com/x/ExcelView.aspx?FBsrc=https%3A%2F%2Fwww.facebook.com%2Fdownload%2Ffile_preview.php%3Fid%3D537199409692770%26time%3D1382441044%26metadata&amp;access_token=100000137031345%3AAVLlDaUUev_0ZgmDxrgjqp122YTPpxIRd3qcV0qWXOPw3w&amp;title=bill+of+materials+v2.xlsx" Type="http://schemas.openxmlformats.org/officeDocument/2006/relationships/hyperlink" TargetMode="External"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http://teamdhovercraft.weebly.com/index.html" Type="http://schemas.openxmlformats.org/officeDocument/2006/relationships/hyperlink" TargetMode="External"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s://excel.office.live.com/x/ExcelView.aspx?FBsrc=https%3A%2F%2Fwww.facebook.com%2Fdownload%2Ffile_preview.php%3Fid%3D617540581617644%26time%3D1382440113%26metadata&amp;access_token=100000137031345%3AAVJUrgW-krBNzajcd9lBt87mn6AHxIzGG6HF0rn9SJXTcw&amp;title=Gantt+Chart+10.21.13.xlsx"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4" name="Shape 54"/>
        <p:cNvGrpSpPr/>
        <p:nvPr/>
      </p:nvGrpSpPr>
      <p:grpSpPr>
        <a:xfrm>
          <a:off y="0" x="0"/>
          <a:ext cy="0" cx="0"/>
          <a:chOff y="0" x="0"/>
          <a:chExt cy="0" cx="0"/>
        </a:xfrm>
      </p:grpSpPr>
      <p:sp>
        <p:nvSpPr>
          <p:cNvPr id="55" name="Shape 55"/>
          <p:cNvSpPr txBox="1"/>
          <p:nvPr>
            <p:ph idx="1" type="subTitle"/>
          </p:nvPr>
        </p:nvSpPr>
        <p:spPr>
          <a:xfrm>
            <a:off y="4974907" x="2220060"/>
            <a:ext cy="884999" cx="4710000"/>
          </a:xfrm>
          <a:prstGeom prst="rect">
            <a:avLst/>
          </a:prstGeom>
        </p:spPr>
        <p:txBody>
          <a:bodyPr bIns="91425" rIns="91425" lIns="91425" tIns="91425" anchor="t" anchorCtr="0">
            <a:noAutofit/>
          </a:bodyPr>
          <a:lstStyle/>
          <a:p>
            <a:pPr rtl="0" lvl="0">
              <a:buNone/>
            </a:pPr>
            <a:r>
              <a:rPr lang="en"/>
              <a:t>ENES100</a:t>
            </a:r>
          </a:p>
          <a:p>
            <a:pPr rtl="0" lvl="0">
              <a:buNone/>
            </a:pPr>
            <a:r>
              <a:rPr lang="en"/>
              <a:t>Milestone 2 Presentation</a:t>
            </a:r>
          </a:p>
          <a:p>
            <a:r>
              <a:t/>
            </a:r>
          </a:p>
        </p:txBody>
      </p:sp>
      <p:sp>
        <p:nvSpPr>
          <p:cNvPr id="56" name="Shape 56"/>
          <p:cNvSpPr txBox="1"/>
          <p:nvPr/>
        </p:nvSpPr>
        <p:spPr>
          <a:xfrm>
            <a:off y="1418900" x="1404975"/>
            <a:ext cy="1669200" cx="6858000"/>
          </a:xfrm>
          <a:prstGeom prst="rect">
            <a:avLst/>
          </a:prstGeom>
        </p:spPr>
        <p:txBody>
          <a:bodyPr bIns="91425" rIns="91425" lIns="91425" tIns="91425" anchor="t" anchorCtr="0">
            <a:noAutofit/>
          </a:bodyPr>
          <a:lstStyle/>
          <a:p>
            <a:pPr algn="ctr">
              <a:buNone/>
            </a:pPr>
            <a:r>
              <a:rPr b="1" sz="7200" lang="en">
                <a:solidFill>
                  <a:schemeClr val="lt2"/>
                </a:solidFill>
              </a:rPr>
              <a:t>The D-Team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21" name="Shape 121"/>
        <p:cNvGrpSpPr/>
        <p:nvPr/>
      </p:nvGrpSpPr>
      <p:grpSpPr>
        <a:xfrm>
          <a:off y="0" x="0"/>
          <a:ext cy="0" cx="0"/>
          <a:chOff y="0" x="0"/>
          <a:chExt cy="0" cx="0"/>
        </a:xfrm>
      </p:grpSpPr>
      <p:sp>
        <p:nvSpPr>
          <p:cNvPr id="122" name="Shape 122"/>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Levitation (Plenum Pressure)</a:t>
            </a:r>
          </a:p>
        </p:txBody>
      </p:sp>
      <p:sp>
        <p:nvSpPr>
          <p:cNvPr id="123" name="Shape 123"/>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indent="-419100" marL="457200">
              <a:buClr>
                <a:schemeClr val="lt2"/>
              </a:buClr>
              <a:buSzPct val="100000"/>
              <a:buFont typeface="Arial"/>
              <a:buChar char="●"/>
            </a:pPr>
            <a:r>
              <a:rPr lang="en"/>
              <a:t>    P * Area = M * G</a:t>
            </a:r>
          </a:p>
          <a:p>
            <a:pPr rtl="0" lvl="0" indent="-419100" marL="457200">
              <a:buClr>
                <a:schemeClr val="lt2"/>
              </a:buClr>
              <a:buSzPct val="100000"/>
              <a:buFont typeface="Arial"/>
              <a:buChar char="●"/>
            </a:pPr>
            <a:r>
              <a:rPr lang="en"/>
              <a:t>estimated M = 2.4 Kg with a 20% safety net</a:t>
            </a:r>
          </a:p>
          <a:p>
            <a:pPr rtl="0" lvl="0" indent="-419100" marL="457200">
              <a:buClr>
                <a:schemeClr val="lt2"/>
              </a:buClr>
              <a:buSzPct val="100000"/>
              <a:buFont typeface="Arial"/>
              <a:buChar char="●"/>
            </a:pPr>
            <a:r>
              <a:rPr lang="en"/>
              <a:t>Area = .1462 m^2</a:t>
            </a:r>
          </a:p>
          <a:p>
            <a:pPr rtl="0" lvl="0" indent="-419100" marL="457200">
              <a:buClr>
                <a:schemeClr val="lt2"/>
              </a:buClr>
              <a:buSzPct val="100000"/>
              <a:buFont typeface="Arial"/>
              <a:buChar char="●"/>
            </a:pPr>
            <a:r>
              <a:rPr lang="en"/>
              <a:t>G = 9.8 m / s^2</a:t>
            </a:r>
          </a:p>
          <a:p>
            <a:pPr rtl="0" lvl="0" indent="-419100" marL="457200">
              <a:buClr>
                <a:schemeClr val="lt2"/>
              </a:buClr>
              <a:buSzPct val="100000"/>
              <a:buFont typeface="Arial"/>
              <a:buChar char="●"/>
            </a:pPr>
            <a:r>
              <a:rPr lang="en"/>
              <a:t>    P = M * G / Area</a:t>
            </a:r>
          </a:p>
          <a:p>
            <a:pPr rtl="0" lvl="0" indent="-457200" marL="457200">
              <a:buClr>
                <a:srgbClr val="CC0000"/>
              </a:buClr>
              <a:buSzPct val="100000"/>
              <a:buFont typeface="Arial"/>
              <a:buChar char="●"/>
            </a:pPr>
            <a:r>
              <a:rPr b="1" sz="3600" lang="en">
                <a:solidFill>
                  <a:srgbClr val="CC0000"/>
                </a:solidFill>
              </a:rPr>
              <a:t>     P = 160 Pa</a:t>
            </a:r>
          </a:p>
        </p:txBody>
      </p:sp>
      <p:sp>
        <p:nvSpPr>
          <p:cNvPr id="124" name="Shape 124"/>
          <p:cNvSpPr/>
          <p:nvPr/>
        </p:nvSpPr>
        <p:spPr>
          <a:xfrm>
            <a:off y="1855725" x="1373375"/>
            <a:ext cy="239400" cx="266399"/>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25" name="Shape 125"/>
          <p:cNvSpPr/>
          <p:nvPr/>
        </p:nvSpPr>
        <p:spPr>
          <a:xfrm>
            <a:off y="4178500" x="1373375"/>
            <a:ext cy="239400" cx="266399"/>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26" name="Shape 126"/>
          <p:cNvSpPr/>
          <p:nvPr/>
        </p:nvSpPr>
        <p:spPr>
          <a:xfrm>
            <a:off y="4581900" x="1373375"/>
            <a:ext cy="239400" cx="266399"/>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0" name="Shape 130"/>
        <p:cNvGrpSpPr/>
        <p:nvPr/>
      </p:nvGrpSpPr>
      <p:grpSpPr>
        <a:xfrm>
          <a:off y="0" x="0"/>
          <a:ext cy="0" cx="0"/>
          <a:chOff y="0" x="0"/>
          <a:chExt cy="0" cx="0"/>
        </a:xfrm>
      </p:grpSpPr>
      <p:sp>
        <p:nvSpPr>
          <p:cNvPr id="131" name="Shape 131"/>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Levitation (Air Flow)</a:t>
            </a:r>
          </a:p>
        </p:txBody>
      </p:sp>
      <p:sp>
        <p:nvSpPr>
          <p:cNvPr id="132" name="Shape 132"/>
          <p:cNvSpPr txBox="1"/>
          <p:nvPr>
            <p:ph idx="1" type="body"/>
          </p:nvPr>
        </p:nvSpPr>
        <p:spPr>
          <a:xfrm>
            <a:off y="1579575" x="854950"/>
            <a:ext cy="4988100" cx="8228699"/>
          </a:xfrm>
          <a:prstGeom prst="rect">
            <a:avLst/>
          </a:prstGeom>
        </p:spPr>
        <p:txBody>
          <a:bodyPr bIns="91425" rIns="91425" lIns="91425" tIns="91425" anchor="t" anchorCtr="0">
            <a:noAutofit/>
          </a:bodyPr>
          <a:lstStyle/>
          <a:p>
            <a:pPr rtl="0" lvl="0" indent="-381000" marL="457200">
              <a:buClr>
                <a:schemeClr val="lt2"/>
              </a:buClr>
              <a:buSzPct val="100000"/>
              <a:buFont typeface="Arial"/>
              <a:buChar char="●"/>
            </a:pPr>
            <a:r>
              <a:rPr sz="2400" lang="en"/>
              <a:t>Through conservation of mass we can calculate the required airflow necessary for levitation</a:t>
            </a:r>
          </a:p>
          <a:p>
            <a:r>
              <a:t/>
            </a:r>
          </a:p>
          <a:p>
            <a:pPr rtl="0" lvl="0" indent="0" marL="3657600">
              <a:buNone/>
            </a:pPr>
            <a:r>
              <a:rPr sz="1800" lang="en"/>
              <a:t>      P = 160 Pa</a:t>
            </a:r>
          </a:p>
          <a:p>
            <a:pPr rtl="0" lvl="0">
              <a:buNone/>
            </a:pPr>
            <a:r>
              <a:rPr sz="1800" lang="en"/>
              <a:t>								   Density of air = 1.19 Kg / m^3                                              </a:t>
            </a:r>
          </a:p>
          <a:p>
            <a:pPr rtl="0" lvl="0" indent="0" marL="3657600">
              <a:buNone/>
            </a:pPr>
            <a:r>
              <a:rPr sz="1800" lang="en"/>
              <a:t>   Perimeter (l) = 1.393 m</a:t>
            </a:r>
          </a:p>
          <a:p>
            <a:pPr rtl="0" lvl="0" indent="-381000" marL="457200">
              <a:buClr>
                <a:schemeClr val="lt2"/>
              </a:buClr>
              <a:buSzPct val="100000"/>
              <a:buFont typeface="Arial"/>
              <a:buChar char="●"/>
            </a:pPr>
            <a:r>
              <a:rPr sz="2400" lang="en"/>
              <a:t>We would like our hovercraft to hover at a height of 1mm </a:t>
            </a:r>
          </a:p>
          <a:p>
            <a:r>
              <a:t/>
            </a:r>
          </a:p>
          <a:p>
            <a:pPr rtl="0" lvl="0" indent="0" marL="457200">
              <a:buNone/>
            </a:pPr>
            <a:r>
              <a:rPr b="1" lang="en">
                <a:solidFill>
                  <a:srgbClr val="CC0000"/>
                </a:solidFill>
              </a:rPr>
              <a:t>Qflow = 82.2 m^3 / hour</a:t>
            </a:r>
          </a:p>
        </p:txBody>
      </p:sp>
      <p:sp>
        <p:nvSpPr>
          <p:cNvPr id="133" name="Shape 133"/>
          <p:cNvSpPr/>
          <p:nvPr/>
        </p:nvSpPr>
        <p:spPr>
          <a:xfrm>
            <a:off y="2607737" x="1072225"/>
            <a:ext cy="1308874" cx="3257899"/>
          </a:xfrm>
          <a:prstGeom prst="rect">
            <a:avLst/>
          </a:prstGeom>
          <a:blipFill>
            <a:blip r:embed="rId3"/>
            <a:stretch>
              <a:fillRect/>
            </a:stretch>
          </a:blipFill>
          <a:ln>
            <a:noFill/>
          </a:ln>
        </p:spPr>
      </p:sp>
      <p:sp>
        <p:nvSpPr>
          <p:cNvPr id="134" name="Shape 134"/>
          <p:cNvSpPr/>
          <p:nvPr/>
        </p:nvSpPr>
        <p:spPr>
          <a:xfrm>
            <a:off y="2910962" x="4526425"/>
            <a:ext cy="325799" cx="282600"/>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8" name="Shape 138"/>
        <p:cNvGrpSpPr/>
        <p:nvPr/>
      </p:nvGrpSpPr>
      <p:grpSpPr>
        <a:xfrm>
          <a:off y="0" x="0"/>
          <a:ext cy="0" cx="0"/>
          <a:chOff y="0" x="0"/>
          <a:chExt cy="0" cx="0"/>
        </a:xfrm>
      </p:grpSpPr>
      <p:sp>
        <p:nvSpPr>
          <p:cNvPr id="139" name="Shape 139"/>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Levitation</a:t>
            </a:r>
          </a:p>
        </p:txBody>
      </p:sp>
      <p:sp>
        <p:nvSpPr>
          <p:cNvPr id="140" name="Shape 140"/>
          <p:cNvSpPr txBox="1"/>
          <p:nvPr>
            <p:ph idx="1" type="body"/>
          </p:nvPr>
        </p:nvSpPr>
        <p:spPr>
          <a:xfrm>
            <a:off y="1579562" x="854948"/>
            <a:ext cy="4988100" cx="7831799"/>
          </a:xfrm>
          <a:prstGeom prst="rect">
            <a:avLst/>
          </a:prstGeom>
        </p:spPr>
        <p:txBody>
          <a:bodyPr bIns="91425" rIns="91425" lIns="91425" tIns="91425" anchor="t" anchorCtr="0">
            <a:noAutofit/>
          </a:bodyPr>
          <a:lstStyle/>
          <a:p>
            <a:pPr>
              <a:buNone/>
            </a:pPr>
            <a:r>
              <a:rPr lang="en"/>
              <a:t>							</a:t>
            </a:r>
          </a:p>
        </p:txBody>
      </p:sp>
      <p:sp>
        <p:nvSpPr>
          <p:cNvPr id="141" name="Shape 141"/>
          <p:cNvSpPr/>
          <p:nvPr/>
        </p:nvSpPr>
        <p:spPr>
          <a:xfrm>
            <a:off y="3456550" x="854955"/>
            <a:ext cy="3111124" cx="6767050"/>
          </a:xfrm>
          <a:prstGeom prst="rect">
            <a:avLst/>
          </a:prstGeom>
          <a:blipFill>
            <a:blip r:embed="rId3"/>
            <a:stretch>
              <a:fillRect/>
            </a:stretch>
          </a:blipFill>
          <a:ln>
            <a:noFill/>
          </a:ln>
        </p:spPr>
      </p:sp>
      <p:sp>
        <p:nvSpPr>
          <p:cNvPr id="142" name="Shape 142"/>
          <p:cNvSpPr/>
          <p:nvPr/>
        </p:nvSpPr>
        <p:spPr>
          <a:xfrm>
            <a:off y="1742050" x="854950"/>
            <a:ext cy="1714500" cx="6767050"/>
          </a:xfrm>
          <a:prstGeom prst="rect">
            <a:avLst/>
          </a:prstGeom>
          <a:blipFill>
            <a:blip r:embed="rId4"/>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46" name="Shape 146"/>
        <p:cNvGrpSpPr/>
        <p:nvPr/>
      </p:nvGrpSpPr>
      <p:grpSpPr>
        <a:xfrm>
          <a:off y="0" x="0"/>
          <a:ext cy="0" cx="0"/>
          <a:chOff y="0" x="0"/>
          <a:chExt cy="0" cx="0"/>
        </a:xfrm>
      </p:grpSpPr>
      <p:sp>
        <p:nvSpPr>
          <p:cNvPr id="147" name="Shape 147"/>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Levitation (Fan Characteristic)</a:t>
            </a:r>
          </a:p>
        </p:txBody>
      </p:sp>
      <p:sp>
        <p:nvSpPr>
          <p:cNvPr id="148" name="Shape 148"/>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a:buNone/>
            </a:pPr>
            <a:r>
              <a:rPr lang="en"/>
              <a:t>											</a:t>
            </a:r>
            <a:r>
              <a:rPr sz="1800" lang="en"/>
              <a:t>Design Points:</a:t>
            </a:r>
          </a:p>
          <a:p>
            <a:pPr rtl="0" lvl="0">
              <a:buNone/>
            </a:pPr>
            <a:r>
              <a:rPr sz="1800" lang="en"/>
              <a:t>											P= 160 Pa</a:t>
            </a:r>
          </a:p>
          <a:p>
            <a:pPr rtl="0" lvl="0">
              <a:buNone/>
            </a:pPr>
            <a:r>
              <a:rPr sz="1800" lang="en"/>
              <a:t>											Q= 82.2 m^3/h</a:t>
            </a:r>
          </a:p>
          <a:p>
            <a:pPr rtl="0" lvl="0">
              <a:buNone/>
            </a:pPr>
            <a:r>
              <a:rPr sz="1800" lang="en"/>
              <a:t>											</a:t>
            </a:r>
          </a:p>
          <a:p>
            <a:pPr rtl="0" lvl="0">
              <a:buNone/>
            </a:pPr>
            <a:r>
              <a:rPr sz="1800" lang="en"/>
              <a:t>											</a:t>
            </a:r>
            <a:r>
              <a:rPr b="1" sz="2400" lang="en">
                <a:solidFill>
                  <a:srgbClr val="CC0000"/>
                </a:solidFill>
              </a:rPr>
              <a:t>Operating Point:</a:t>
            </a:r>
          </a:p>
          <a:p>
            <a:pPr rtl="0" lvl="0">
              <a:buNone/>
            </a:pPr>
            <a:r>
              <a:rPr b="1" sz="2400" lang="en">
                <a:solidFill>
                  <a:srgbClr val="CC0000"/>
                </a:solidFill>
              </a:rPr>
              <a:t>											P= 160 Pa													Q= 200 m^3/h</a:t>
            </a:r>
          </a:p>
          <a:p>
            <a:pPr rtl="0" lvl="0">
              <a:buNone/>
            </a:pPr>
            <a:r>
              <a:rPr b="1" sz="2400" lang="en">
                <a:solidFill>
                  <a:srgbClr val="CC0000"/>
                </a:solidFill>
              </a:rPr>
              <a:t>											Actual hover</a:t>
            </a:r>
          </a:p>
          <a:p>
            <a:pPr rtl="0" lvl="0" indent="0" marL="5486400">
              <a:buNone/>
            </a:pPr>
            <a:r>
              <a:rPr b="1" sz="2400" lang="en">
                <a:solidFill>
                  <a:srgbClr val="CC0000"/>
                </a:solidFill>
              </a:rPr>
              <a:t>~2.42 mm</a:t>
            </a:r>
          </a:p>
          <a:p>
            <a:pPr rtl="0" lvl="0" indent="0" marL="5486400">
              <a:buNone/>
            </a:pPr>
            <a:r>
              <a:rPr b="1" sz="2400" lang="en">
                <a:solidFill>
                  <a:srgbClr val="CC0000"/>
                </a:solidFill>
              </a:rPr>
              <a:t>(1 &lt; 2.42 &lt; 3)</a:t>
            </a:r>
          </a:p>
        </p:txBody>
      </p:sp>
      <p:sp>
        <p:nvSpPr>
          <p:cNvPr id="149" name="Shape 149"/>
          <p:cNvSpPr/>
          <p:nvPr/>
        </p:nvSpPr>
        <p:spPr>
          <a:xfrm>
            <a:off y="1726375" x="854950"/>
            <a:ext cy="4104200" cx="5051225"/>
          </a:xfrm>
          <a:prstGeom prst="rect">
            <a:avLst/>
          </a:prstGeom>
          <a:blipFill>
            <a:blip r:embed="rId3"/>
            <a:stretch>
              <a:fillRect/>
            </a:stretch>
          </a:blipFill>
          <a:ln>
            <a:noFill/>
          </a:ln>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sp>
        <p:nvSpPr>
          <p:cNvPr id="154" name="Shape 154"/>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indent="-419100" marL="457200">
              <a:buClr>
                <a:schemeClr val="lt2"/>
              </a:buClr>
              <a:buSzPct val="100000"/>
              <a:buFont typeface="Arial"/>
              <a:buChar char="●"/>
            </a:pPr>
            <a:r>
              <a:rPr lang="en"/>
              <a:t>2 fans</a:t>
            </a:r>
          </a:p>
          <a:p>
            <a:pPr rtl="0" lvl="0" indent="-419100" marL="457200">
              <a:buClr>
                <a:schemeClr val="lt2"/>
              </a:buClr>
              <a:buSzPct val="100000"/>
              <a:buFont typeface="Arial"/>
              <a:buChar char="●"/>
            </a:pPr>
            <a:r>
              <a:rPr lang="en"/>
              <a:t>calculation for Thrust</a:t>
            </a:r>
          </a:p>
          <a:p>
            <a:pPr rtl="0" lvl="1" indent="-381000" marL="914400">
              <a:buClr>
                <a:schemeClr val="lt2"/>
              </a:buClr>
              <a:buSzPct val="80000"/>
              <a:buFont typeface="Arial"/>
              <a:buChar char="○"/>
            </a:pPr>
            <a:r>
              <a:rPr lang="en"/>
              <a:t>Fnet= 2T-Ffs</a:t>
            </a:r>
          </a:p>
          <a:p>
            <a:pPr rtl="0" lvl="1" indent="-381000" marL="914400">
              <a:buClr>
                <a:schemeClr val="lt2"/>
              </a:buClr>
              <a:buSzPct val="80000"/>
              <a:buFont typeface="Arial"/>
              <a:buChar char="○"/>
            </a:pPr>
            <a:r>
              <a:rPr lang="en"/>
              <a:t>ma=2T-mg(.2)u</a:t>
            </a:r>
          </a:p>
          <a:p>
            <a:pPr rtl="0" lvl="1" indent="-381000" marL="914400">
              <a:buClr>
                <a:schemeClr val="lt2"/>
              </a:buClr>
              <a:buSzPct val="80000"/>
              <a:buFont typeface="Arial"/>
              <a:buChar char="○"/>
            </a:pPr>
            <a:r>
              <a:rPr lang="en"/>
              <a:t>(m2x/t^2+mg(.2)u)/2=T</a:t>
            </a:r>
          </a:p>
          <a:p>
            <a:pPr rtl="0" lvl="1" indent="-381000" marL="914400">
              <a:buClr>
                <a:schemeClr val="lt2"/>
              </a:buClr>
              <a:buSzPct val="80000"/>
              <a:buFont typeface="Arial"/>
              <a:buChar char="○"/>
            </a:pPr>
            <a:r>
              <a:rPr lang="en"/>
              <a:t>(2(2.4)(4)/(30^2)+(2.4)(9.81)(.2)(.2))/2=T</a:t>
            </a:r>
          </a:p>
          <a:p>
            <a:pPr rtl="0" lvl="0" indent="-419100" marL="457200">
              <a:buClr>
                <a:schemeClr val="lt2"/>
              </a:buClr>
              <a:buSzPct val="100000"/>
              <a:buFont typeface="Arial"/>
              <a:buChar char="●"/>
            </a:pPr>
            <a:r>
              <a:rPr lang="en"/>
              <a:t>T= .4815N * 1.2 (fan guards)= .5778N </a:t>
            </a:r>
          </a:p>
          <a:p>
            <a:pPr rtl="0" lvl="0" indent="-419100" marL="457200">
              <a:buClr>
                <a:schemeClr val="lt2"/>
              </a:buClr>
              <a:buSzPct val="100000"/>
              <a:buFont typeface="Arial"/>
              <a:buChar char="●"/>
            </a:pPr>
            <a:r>
              <a:rPr lang="en"/>
              <a:t>T=pQ^2/A     where radius is 60mm. </a:t>
            </a:r>
          </a:p>
          <a:p>
            <a:pPr rtl="0" lvl="1" indent="-381000" marL="914400">
              <a:buClr>
                <a:schemeClr val="lt2"/>
              </a:buClr>
              <a:buSzPct val="80000"/>
              <a:buFont typeface="Arial"/>
              <a:buChar char="○"/>
            </a:pPr>
            <a:r>
              <a:rPr lang="en"/>
              <a:t>Q= sqrt. (TA/p)</a:t>
            </a:r>
          </a:p>
          <a:p>
            <a:pPr rtl="0" lvl="1" indent="-381000" marL="914400">
              <a:buClr>
                <a:schemeClr val="lt2"/>
              </a:buClr>
              <a:buSzPct val="80000"/>
              <a:buFont typeface="Arial"/>
              <a:buChar char="○"/>
            </a:pPr>
            <a:r>
              <a:rPr lang="en"/>
              <a:t>Q=6.2m^3/min</a:t>
            </a:r>
          </a:p>
          <a:p>
            <a:r>
              <a:t/>
            </a:r>
          </a:p>
        </p:txBody>
      </p:sp>
      <p:sp>
        <p:nvSpPr>
          <p:cNvPr id="155" name="Shape 155"/>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Propulsion Fan Calculations</a:t>
            </a:r>
          </a:p>
        </p:txBody>
      </p:sp>
      <p:sp>
        <p:nvSpPr>
          <p:cNvPr id="156" name="Shape 156"/>
          <p:cNvSpPr txBox="1"/>
          <p:nvPr/>
        </p:nvSpPr>
        <p:spPr>
          <a:xfrm>
            <a:off y="2816975" x="5781375"/>
            <a:ext cy="589800" cx="1460099"/>
          </a:xfrm>
          <a:prstGeom prst="rect">
            <a:avLst/>
          </a:prstGeom>
        </p:spPr>
        <p:txBody>
          <a:bodyPr bIns="91425" rIns="91425" lIns="91425" tIns="91425" anchor="t" anchorCtr="0">
            <a:noAutofit/>
          </a:bodyPr>
          <a:lstStyle/>
          <a:p>
            <a:pPr rtl="0" lvl="0">
              <a:buNone/>
            </a:pPr>
            <a:r>
              <a:rPr lang="en">
                <a:solidFill>
                  <a:schemeClr val="lt2"/>
                </a:solidFill>
              </a:rPr>
              <a:t>.2 below for reduction for levitating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Propulsion Fan - Sanyo Denki </a:t>
            </a:r>
          </a:p>
        </p:txBody>
      </p:sp>
      <p:sp>
        <p:nvSpPr>
          <p:cNvPr id="162" name="Shape 162"/>
          <p:cNvSpPr/>
          <p:nvPr/>
        </p:nvSpPr>
        <p:spPr>
          <a:xfrm>
            <a:off y="1727112" x="1542774"/>
            <a:ext cy="4693024" cx="6599001"/>
          </a:xfrm>
          <a:prstGeom prst="rect">
            <a:avLst/>
          </a:prstGeom>
          <a:blipFill>
            <a:blip r:embed="rId3"/>
            <a:stretch>
              <a:fillRect/>
            </a:stretch>
          </a:blipFill>
          <a:ln>
            <a:noFill/>
          </a:ln>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Propulsion</a:t>
            </a:r>
          </a:p>
        </p:txBody>
      </p:sp>
      <p:sp>
        <p:nvSpPr>
          <p:cNvPr id="168" name="Shape 168"/>
          <p:cNvSpPr txBox="1"/>
          <p:nvPr/>
        </p:nvSpPr>
        <p:spPr>
          <a:xfrm>
            <a:off y="1840750" x="6478175"/>
            <a:ext cy="4170300" cx="2367299"/>
          </a:xfrm>
          <a:prstGeom prst="rect">
            <a:avLst/>
          </a:prstGeom>
        </p:spPr>
        <p:txBody>
          <a:bodyPr bIns="91425" rIns="91425" lIns="91425" tIns="91425" anchor="t" anchorCtr="0">
            <a:noAutofit/>
          </a:bodyPr>
          <a:lstStyle/>
          <a:p>
            <a:pPr rtl="0" lvl="0">
              <a:buNone/>
            </a:pPr>
            <a:r>
              <a:rPr lang="en">
                <a:solidFill>
                  <a:schemeClr val="lt2"/>
                </a:solidFill>
              </a:rPr>
              <a:t>Operating Point: 223 CFM</a:t>
            </a:r>
          </a:p>
          <a:p>
            <a:pPr rtl="0" lvl="0">
              <a:buNone/>
            </a:pPr>
            <a:r>
              <a:rPr lang="en">
                <a:solidFill>
                  <a:schemeClr val="lt2"/>
                </a:solidFill>
              </a:rPr>
              <a:t>max Q: 224.22 CFM</a:t>
            </a:r>
          </a:p>
          <a:p>
            <a:r>
              <a:t/>
            </a:r>
          </a:p>
          <a:p>
            <a:pPr rtl="0" lvl="0">
              <a:buNone/>
            </a:pPr>
            <a:r>
              <a:rPr lang="en">
                <a:solidFill>
                  <a:schemeClr val="lt2"/>
                </a:solidFill>
              </a:rPr>
              <a:t>Fan Specs:</a:t>
            </a:r>
          </a:p>
          <a:p>
            <a:pPr rtl="0" lvl="0">
              <a:buNone/>
            </a:pPr>
            <a:r>
              <a:rPr lang="en">
                <a:solidFill>
                  <a:schemeClr val="lt2"/>
                </a:solidFill>
              </a:rPr>
              <a:t>Sanyo Denki</a:t>
            </a:r>
          </a:p>
          <a:p>
            <a:pPr rtl="0" lvl="0">
              <a:buNone/>
            </a:pPr>
            <a:r>
              <a:rPr lang="en">
                <a:solidFill>
                  <a:schemeClr val="lt2"/>
                </a:solidFill>
              </a:rPr>
              <a:t>9GV1212J101</a:t>
            </a:r>
          </a:p>
          <a:p>
            <a:pPr rtl="0" lvl="0">
              <a:buNone/>
            </a:pPr>
            <a:r>
              <a:rPr lang="en">
                <a:solidFill>
                  <a:schemeClr val="lt2"/>
                </a:solidFill>
              </a:rPr>
              <a:t>120X120X38 [mm]</a:t>
            </a:r>
          </a:p>
          <a:p>
            <a:pPr rtl="0" lvl="0">
              <a:buNone/>
            </a:pPr>
            <a:r>
              <a:rPr lang="en">
                <a:solidFill>
                  <a:schemeClr val="lt2"/>
                </a:solidFill>
              </a:rPr>
              <a:t>12V  3A</a:t>
            </a:r>
          </a:p>
          <a:p>
            <a:pPr rtl="0" lvl="0">
              <a:buNone/>
            </a:pPr>
            <a:r>
              <a:rPr lang="en">
                <a:solidFill>
                  <a:schemeClr val="lt2"/>
                </a:solidFill>
              </a:rPr>
              <a:t>0.036 kg</a:t>
            </a:r>
          </a:p>
          <a:p>
            <a:r>
              <a:t/>
            </a:r>
          </a:p>
          <a:p>
            <a:pPr>
              <a:buNone/>
            </a:pPr>
            <a:r>
              <a:rPr lang="en">
                <a:solidFill>
                  <a:schemeClr val="lt2"/>
                </a:solidFill>
              </a:rPr>
              <a:t>We will use 2 of these fans mounted on the left and right of our hovercraft.</a:t>
            </a:r>
          </a:p>
        </p:txBody>
      </p:sp>
      <p:sp>
        <p:nvSpPr>
          <p:cNvPr id="169" name="Shape 169"/>
          <p:cNvSpPr/>
          <p:nvPr/>
        </p:nvSpPr>
        <p:spPr>
          <a:xfrm>
            <a:off y="1840750" x="1423349"/>
            <a:ext cy="4570075" cx="4653924"/>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3" name="Shape 173"/>
        <p:cNvGrpSpPr/>
        <p:nvPr/>
      </p:nvGrpSpPr>
      <p:grpSpPr>
        <a:xfrm>
          <a:off y="0" x="0"/>
          <a:ext cy="0" cx="0"/>
          <a:chOff y="0" x="0"/>
          <a:chExt cy="0" cx="0"/>
        </a:xfrm>
      </p:grpSpPr>
      <p:sp>
        <p:nvSpPr>
          <p:cNvPr id="174" name="Shape 174"/>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Sensors</a:t>
            </a:r>
          </a:p>
        </p:txBody>
      </p:sp>
      <p:sp>
        <p:nvSpPr>
          <p:cNvPr id="175" name="Shape 175"/>
          <p:cNvSpPr txBox="1"/>
          <p:nvPr>
            <p:ph idx="1" type="body"/>
          </p:nvPr>
        </p:nvSpPr>
        <p:spPr>
          <a:xfrm>
            <a:off y="1556275" x="796725"/>
            <a:ext cy="4988100" cx="4191599"/>
          </a:xfrm>
          <a:prstGeom prst="rect">
            <a:avLst/>
          </a:prstGeom>
        </p:spPr>
        <p:txBody>
          <a:bodyPr bIns="91425" rIns="91425" lIns="91425" tIns="91425" anchor="t" anchorCtr="0">
            <a:noAutofit/>
          </a:bodyPr>
          <a:lstStyle/>
          <a:p>
            <a:pPr rtl="0" lvl="0" indent="-381000" marL="457200">
              <a:buClr>
                <a:schemeClr val="lt2"/>
              </a:buClr>
              <a:buSzPct val="100000"/>
              <a:buFont typeface="Arial"/>
              <a:buChar char="●"/>
            </a:pPr>
            <a:r>
              <a:rPr sz="2400" lang="en"/>
              <a:t>3 photo sensors, 2 in a line, middle sensor farther back (prototype to find ideal location based off of final speed and turning radius of hovercraft)</a:t>
            </a:r>
          </a:p>
          <a:p>
            <a:pPr rtl="0" lvl="0" indent="-381000" marL="457200">
              <a:buClr>
                <a:schemeClr val="lt2"/>
              </a:buClr>
              <a:buSzPct val="100000"/>
              <a:buFont typeface="Arial"/>
              <a:buChar char="●"/>
            </a:pPr>
            <a:r>
              <a:rPr sz="2400" lang="en"/>
              <a:t>beacon sensor to read data from RF beacon</a:t>
            </a:r>
          </a:p>
          <a:p>
            <a:pPr rtl="0" lvl="0" indent="-381000" marL="457200">
              <a:buClr>
                <a:schemeClr val="lt2"/>
              </a:buClr>
              <a:buSzPct val="100000"/>
              <a:buFont typeface="Arial"/>
              <a:buChar char="●"/>
            </a:pPr>
            <a:r>
              <a:rPr sz="2400" lang="en"/>
              <a:t>touch whiskers to ensure correct contact with platform; rotate and change direction if needed</a:t>
            </a:r>
          </a:p>
        </p:txBody>
      </p:sp>
      <p:sp>
        <p:nvSpPr>
          <p:cNvPr id="176" name="Shape 176"/>
          <p:cNvSpPr/>
          <p:nvPr/>
        </p:nvSpPr>
        <p:spPr>
          <a:xfrm>
            <a:off y="4447575" x="5404875"/>
            <a:ext cy="1667649" cx="2515599"/>
          </a:xfrm>
          <a:prstGeom prst="rect">
            <a:avLst/>
          </a:prstGeom>
          <a:blipFill>
            <a:blip r:embed="rId3"/>
            <a:stretch>
              <a:fillRect/>
            </a:stretch>
          </a:blipFill>
        </p:spPr>
      </p:sp>
      <p:sp>
        <p:nvSpPr>
          <p:cNvPr id="177" name="Shape 177"/>
          <p:cNvSpPr/>
          <p:nvPr/>
        </p:nvSpPr>
        <p:spPr>
          <a:xfrm>
            <a:off y="2152600" x="6223250"/>
            <a:ext cy="206999" cx="206999"/>
          </a:xfrm>
          <a:prstGeom prst="ellips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78" name="Shape 178"/>
          <p:cNvSpPr/>
          <p:nvPr/>
        </p:nvSpPr>
        <p:spPr>
          <a:xfrm>
            <a:off y="2152600" x="7245600"/>
            <a:ext cy="206999" cx="206999"/>
          </a:xfrm>
          <a:prstGeom prst="ellips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79" name="Shape 179"/>
          <p:cNvSpPr/>
          <p:nvPr/>
        </p:nvSpPr>
        <p:spPr>
          <a:xfrm>
            <a:off y="3105325" x="6748825"/>
            <a:ext cy="206999" cx="206999"/>
          </a:xfrm>
          <a:prstGeom prst="ellips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83" name="Shape 183"/>
        <p:cNvGrpSpPr/>
        <p:nvPr/>
      </p:nvGrpSpPr>
      <p:grpSpPr>
        <a:xfrm>
          <a:off y="0" x="0"/>
          <a:ext cy="0" cx="0"/>
          <a:chOff y="0" x="0"/>
          <a:chExt cy="0" cx="0"/>
        </a:xfrm>
      </p:grpSpPr>
      <p:sp>
        <p:nvSpPr>
          <p:cNvPr id="184" name="Shape 184"/>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Programming</a:t>
            </a:r>
          </a:p>
        </p:txBody>
      </p:sp>
      <p:sp>
        <p:nvSpPr>
          <p:cNvPr id="185" name="Shape 185"/>
          <p:cNvSpPr txBox="1"/>
          <p:nvPr>
            <p:ph idx="1" type="body"/>
          </p:nvPr>
        </p:nvSpPr>
        <p:spPr>
          <a:xfrm>
            <a:off y="1488150" x="854952"/>
            <a:ext cy="4988100" cx="7993200"/>
          </a:xfrm>
          <a:prstGeom prst="rect">
            <a:avLst/>
          </a:prstGeom>
        </p:spPr>
        <p:txBody>
          <a:bodyPr bIns="91425" rIns="91425" lIns="91425" tIns="91425" anchor="t" anchorCtr="0">
            <a:noAutofit/>
          </a:bodyPr>
          <a:lstStyle/>
          <a:p>
            <a:pPr rtl="0" lvl="0" indent="-381000" marL="457200">
              <a:buClr>
                <a:schemeClr val="lt2"/>
              </a:buClr>
              <a:buSzPct val="100000"/>
              <a:buFont typeface="Arial"/>
              <a:buChar char="●"/>
            </a:pPr>
            <a:r>
              <a:rPr sz="2400" lang="en"/>
              <a:t>Hovercraft will follow line using its 3 photosensors</a:t>
            </a:r>
          </a:p>
          <a:p>
            <a:pPr rtl="0" lvl="0" indent="-381000" marL="457200">
              <a:buClr>
                <a:schemeClr val="lt2"/>
              </a:buClr>
              <a:buSzPct val="100000"/>
              <a:buFont typeface="Arial"/>
              <a:buChar char="●"/>
            </a:pPr>
            <a:r>
              <a:rPr sz="2400" lang="en"/>
              <a:t>If only middle sensor sees black, it will move forward</a:t>
            </a:r>
          </a:p>
          <a:p>
            <a:pPr rtl="0" lvl="0" indent="-381000" marL="457200">
              <a:buClr>
                <a:schemeClr val="lt2"/>
              </a:buClr>
              <a:buSzPct val="100000"/>
              <a:buFont typeface="Arial"/>
              <a:buChar char="●"/>
            </a:pPr>
            <a:r>
              <a:rPr sz="2400" lang="en"/>
              <a:t>If left sensor sees black, it will turn right, if right sensor sees black, it will turn left</a:t>
            </a:r>
          </a:p>
          <a:p>
            <a:pPr rtl="0" lvl="0" indent="-381000" marL="457200">
              <a:buClr>
                <a:schemeClr val="lt2"/>
              </a:buClr>
              <a:buSzPct val="100000"/>
              <a:buFont typeface="Arial"/>
              <a:buChar char="●"/>
            </a:pPr>
            <a:r>
              <a:rPr sz="2400" lang="en"/>
              <a:t>Final position of sensors will be determined from prototyping</a:t>
            </a:r>
          </a:p>
        </p:txBody>
      </p:sp>
      <p:sp>
        <p:nvSpPr>
          <p:cNvPr id="186" name="Shape 186"/>
          <p:cNvSpPr/>
          <p:nvPr/>
        </p:nvSpPr>
        <p:spPr>
          <a:xfrm>
            <a:off y="4231350" x="2476974"/>
            <a:ext cy="2476024" cx="4917975"/>
          </a:xfrm>
          <a:prstGeom prst="rect">
            <a:avLst/>
          </a:prstGeom>
          <a:blipFill>
            <a:blip r:embed="rId3"/>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90" name="Shape 190"/>
        <p:cNvGrpSpPr/>
        <p:nvPr/>
      </p:nvGrpSpPr>
      <p:grpSpPr>
        <a:xfrm>
          <a:off y="0" x="0"/>
          <a:ext cy="0" cx="0"/>
          <a:chOff y="0" x="0"/>
          <a:chExt cy="0" cx="0"/>
        </a:xfrm>
      </p:grpSpPr>
      <p:sp>
        <p:nvSpPr>
          <p:cNvPr id="191" name="Shape 191"/>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Programming</a:t>
            </a:r>
          </a:p>
        </p:txBody>
      </p:sp>
      <p:sp>
        <p:nvSpPr>
          <p:cNvPr id="192" name="Shape 192"/>
          <p:cNvSpPr txBox="1"/>
          <p:nvPr>
            <p:ph idx="1" type="body"/>
          </p:nvPr>
        </p:nvSpPr>
        <p:spPr>
          <a:xfrm>
            <a:off y="1579575" x="854950"/>
            <a:ext cy="4988100" cx="5348099"/>
          </a:xfrm>
          <a:prstGeom prst="rect">
            <a:avLst/>
          </a:prstGeom>
        </p:spPr>
        <p:txBody>
          <a:bodyPr bIns="91425" rIns="91425" lIns="91425" tIns="91425" anchor="t" anchorCtr="0">
            <a:noAutofit/>
          </a:bodyPr>
          <a:lstStyle/>
          <a:p>
            <a:pPr rtl="0" lvl="0" indent="-381000" marL="457200">
              <a:buClr>
                <a:schemeClr val="lt2"/>
              </a:buClr>
              <a:buSzPct val="100000"/>
              <a:buFont typeface="Arial"/>
              <a:buChar char="●"/>
            </a:pPr>
            <a:r>
              <a:rPr sz="2400" lang="en"/>
              <a:t>Photo sensors will be used to follow the black line up until the hovercraft reaches the box. Sensor placement is as shown.</a:t>
            </a:r>
          </a:p>
          <a:p>
            <a:pPr rtl="0" lvl="0" indent="-381000" marL="457200">
              <a:buClr>
                <a:schemeClr val="lt2"/>
              </a:buClr>
              <a:buSzPct val="100000"/>
              <a:buFont typeface="Arial"/>
              <a:buChar char="●"/>
            </a:pPr>
            <a:r>
              <a:rPr sz="2400" lang="en"/>
              <a:t>Contact sensors will be used to confirm that we are oriented correctly against the box</a:t>
            </a:r>
          </a:p>
          <a:p>
            <a:pPr rtl="0" lvl="0" indent="-381000" marL="457200">
              <a:buClr>
                <a:schemeClr val="lt2"/>
              </a:buClr>
              <a:buSzPct val="100000"/>
              <a:buFont typeface="Arial"/>
              <a:buChar char="●"/>
            </a:pPr>
            <a:r>
              <a:rPr sz="2400" lang="en"/>
              <a:t>RF sensor will determine the position of the required quadrant and premade code will be run to move the payload delivery arm over the correct box and release the payload</a:t>
            </a:r>
          </a:p>
          <a:p>
            <a:r>
              <a:t/>
            </a:r>
          </a:p>
          <a:p>
            <a:r>
              <a:t/>
            </a:r>
          </a:p>
        </p:txBody>
      </p:sp>
      <p:sp>
        <p:nvSpPr>
          <p:cNvPr id="193" name="Shape 193"/>
          <p:cNvSpPr/>
          <p:nvPr/>
        </p:nvSpPr>
        <p:spPr>
          <a:xfrm>
            <a:off y="2074523" x="6203050"/>
            <a:ext cy="2154775" cx="2628799"/>
          </a:xfrm>
          <a:prstGeom prst="rect">
            <a:avLst/>
          </a:prstGeom>
          <a:blipFill>
            <a:blip r:embed="rId3"/>
            <a:stretch>
              <a:fillRect/>
            </a:stretch>
          </a:blipFill>
        </p:spPr>
      </p:sp>
      <p:sp>
        <p:nvSpPr>
          <p:cNvPr id="194" name="Shape 194"/>
          <p:cNvSpPr/>
          <p:nvPr/>
        </p:nvSpPr>
        <p:spPr>
          <a:xfrm>
            <a:off y="4417000" x="6144600"/>
            <a:ext cy="1993200" cx="2745699"/>
          </a:xfrm>
          <a:prstGeom prst="rect">
            <a:avLst/>
          </a:prstGeom>
          <a:blipFill>
            <a:blip r:embed="rId4"/>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0" name="Shape 60"/>
        <p:cNvGrpSpPr/>
        <p:nvPr/>
      </p:nvGrpSpPr>
      <p:grpSpPr>
        <a:xfrm>
          <a:off y="0" x="0"/>
          <a:ext cy="0" cx="0"/>
          <a:chOff y="0" x="0"/>
          <a:chExt cy="0" cx="0"/>
        </a:xfrm>
      </p:grpSpPr>
      <p:sp>
        <p:nvSpPr>
          <p:cNvPr id="61" name="Shape 61"/>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Group Organization</a:t>
            </a:r>
          </a:p>
        </p:txBody>
      </p:sp>
      <p:sp>
        <p:nvSpPr>
          <p:cNvPr id="62" name="Shape 62"/>
          <p:cNvSpPr txBox="1"/>
          <p:nvPr>
            <p:ph idx="1" type="body"/>
          </p:nvPr>
        </p:nvSpPr>
        <p:spPr>
          <a:xfrm>
            <a:off y="1753200" x="693675"/>
            <a:ext cy="4967700" cx="3242699"/>
          </a:xfrm>
          <a:prstGeom prst="rect">
            <a:avLst/>
          </a:prstGeom>
        </p:spPr>
        <p:txBody>
          <a:bodyPr bIns="91425" rIns="91425" lIns="91425" tIns="91425" anchor="t" anchorCtr="0">
            <a:noAutofit/>
          </a:bodyPr>
          <a:lstStyle/>
          <a:p>
            <a:pPr rtl="0" lvl="0">
              <a:buNone/>
            </a:pPr>
            <a:r>
              <a:rPr lang="en"/>
              <a:t>Team Members:</a:t>
            </a:r>
          </a:p>
          <a:p>
            <a:pPr rtl="0" lvl="0" indent="-342900" marL="457200">
              <a:buClr>
                <a:schemeClr val="lt2"/>
              </a:buClr>
              <a:buSzPct val="100000"/>
              <a:buFont typeface="Arial"/>
              <a:buChar char="●"/>
            </a:pPr>
            <a:r>
              <a:rPr sz="1800" lang="en"/>
              <a:t>Bryan Weiner</a:t>
            </a:r>
          </a:p>
          <a:p>
            <a:pPr rtl="0" lvl="0" indent="-342900" marL="457200">
              <a:buClr>
                <a:schemeClr val="lt2"/>
              </a:buClr>
              <a:buSzPct val="100000"/>
              <a:buFont typeface="Arial"/>
              <a:buChar char="●"/>
            </a:pPr>
            <a:r>
              <a:rPr sz="1800" lang="en"/>
              <a:t>Michael Bassett</a:t>
            </a:r>
          </a:p>
          <a:p>
            <a:pPr rtl="0" lvl="0" indent="-342900" marL="457200">
              <a:buClr>
                <a:schemeClr val="lt2"/>
              </a:buClr>
              <a:buSzPct val="100000"/>
              <a:buFont typeface="Arial"/>
              <a:buChar char="●"/>
            </a:pPr>
            <a:r>
              <a:rPr sz="1800" lang="en"/>
              <a:t>Steve Ge</a:t>
            </a:r>
          </a:p>
          <a:p>
            <a:pPr rtl="0" lvl="0" indent="-342900" marL="457200">
              <a:buClr>
                <a:schemeClr val="lt2"/>
              </a:buClr>
              <a:buSzPct val="100000"/>
              <a:buFont typeface="Arial"/>
              <a:buChar char="●"/>
            </a:pPr>
            <a:r>
              <a:rPr sz="1800" lang="en"/>
              <a:t>Alexa Tsintolas</a:t>
            </a:r>
          </a:p>
          <a:p>
            <a:pPr rtl="0" lvl="0" indent="-342900" marL="457200">
              <a:buClr>
                <a:schemeClr val="lt2"/>
              </a:buClr>
              <a:buSzPct val="100000"/>
              <a:buFont typeface="Arial"/>
              <a:buChar char="●"/>
            </a:pPr>
            <a:r>
              <a:rPr sz="1800" lang="en"/>
              <a:t>Kushal Desai</a:t>
            </a:r>
          </a:p>
          <a:p>
            <a:pPr rtl="0" lvl="0" indent="-342900" marL="457200">
              <a:buClr>
                <a:schemeClr val="lt2"/>
              </a:buClr>
              <a:buSzPct val="100000"/>
              <a:buFont typeface="Arial"/>
              <a:buChar char="●"/>
            </a:pPr>
            <a:r>
              <a:rPr sz="1800" lang="en"/>
              <a:t>David Dorsey</a:t>
            </a:r>
          </a:p>
          <a:p>
            <a:pPr rtl="0" lvl="0" indent="-342900" marL="457200">
              <a:buClr>
                <a:schemeClr val="lt2"/>
              </a:buClr>
              <a:buSzPct val="100000"/>
              <a:buFont typeface="Arial"/>
              <a:buChar char="●"/>
            </a:pPr>
            <a:r>
              <a:rPr sz="1800" lang="en"/>
              <a:t>Joshua Hall</a:t>
            </a:r>
          </a:p>
          <a:p>
            <a:pPr rtl="0" lvl="0" indent="-342900" marL="457200">
              <a:buClr>
                <a:schemeClr val="lt2"/>
              </a:buClr>
              <a:buSzPct val="100000"/>
              <a:buFont typeface="Arial"/>
              <a:buChar char="●"/>
            </a:pPr>
            <a:r>
              <a:rPr sz="1800" lang="en"/>
              <a:t>Julie Romanosky</a:t>
            </a:r>
          </a:p>
          <a:p>
            <a:pPr rtl="0" lvl="0" indent="-342900" marL="457200">
              <a:buClr>
                <a:schemeClr val="lt2"/>
              </a:buClr>
              <a:buSzPct val="100000"/>
              <a:buFont typeface="Arial"/>
              <a:buChar char="●"/>
            </a:pPr>
            <a:r>
              <a:rPr sz="1800" lang="en"/>
              <a:t>Charles Wang</a:t>
            </a:r>
          </a:p>
          <a:p>
            <a:pPr rtl="0" lvl="0" indent="-342900" marL="457200">
              <a:buClr>
                <a:schemeClr val="lt2"/>
              </a:buClr>
              <a:buSzPct val="100000"/>
              <a:buFont typeface="Arial"/>
              <a:buChar char="●"/>
            </a:pPr>
            <a:r>
              <a:rPr sz="1800" lang="en"/>
              <a:t>Michael DiBlasi</a:t>
            </a:r>
          </a:p>
          <a:p>
            <a:r>
              <a:t/>
            </a:r>
          </a:p>
          <a:p>
            <a:pPr rtl="0" lvl="0">
              <a:buNone/>
            </a:pPr>
            <a:r>
              <a:rPr sz="1800" lang="en"/>
              <a:t>Meeting: Every Sunday at 5:00 pm</a:t>
            </a:r>
          </a:p>
          <a:p>
            <a:r>
              <a:t/>
            </a:r>
          </a:p>
        </p:txBody>
      </p:sp>
      <p:sp>
        <p:nvSpPr>
          <p:cNvPr id="63" name="Shape 63"/>
          <p:cNvSpPr txBox="1"/>
          <p:nvPr/>
        </p:nvSpPr>
        <p:spPr>
          <a:xfrm>
            <a:off y="1878300" x="3839000"/>
            <a:ext cy="4979699" cx="4660200"/>
          </a:xfrm>
          <a:prstGeom prst="rect">
            <a:avLst/>
          </a:prstGeom>
          <a:noFill/>
        </p:spPr>
        <p:txBody>
          <a:bodyPr bIns="91425" rIns="91425" lIns="91425" tIns="91425" anchor="t" anchorCtr="0">
            <a:noAutofit/>
          </a:bodyPr>
          <a:lstStyle/>
          <a:p>
            <a:pPr rtl="0" lvl="0">
              <a:spcBef>
                <a:spcPts val="600"/>
              </a:spcBef>
              <a:buNone/>
            </a:pPr>
            <a:r>
              <a:rPr sz="2400" lang="en">
                <a:solidFill>
                  <a:schemeClr val="lt2"/>
                </a:solidFill>
              </a:rPr>
              <a:t>Project Leader: Bryan Weiner</a:t>
            </a:r>
          </a:p>
          <a:p>
            <a:r>
              <a:t/>
            </a:r>
          </a:p>
          <a:p>
            <a:r>
              <a:t/>
            </a:r>
          </a:p>
        </p:txBody>
      </p:sp>
      <p:sp>
        <p:nvSpPr>
          <p:cNvPr id="64" name="Shape 64"/>
          <p:cNvSpPr/>
          <p:nvPr/>
        </p:nvSpPr>
        <p:spPr>
          <a:xfrm>
            <a:off y="2781550" x="3648750"/>
            <a:ext cy="3524250" cx="4762500"/>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sp>
        <p:nvSpPr>
          <p:cNvPr id="199" name="Shape 199"/>
          <p:cNvSpPr txBox="1"/>
          <p:nvPr>
            <p:ph idx="1" type="body"/>
          </p:nvPr>
        </p:nvSpPr>
        <p:spPr>
          <a:xfrm>
            <a:off y="1684375" x="4933200"/>
            <a:ext cy="4988100" cx="4101300"/>
          </a:xfrm>
          <a:prstGeom prst="rect">
            <a:avLst/>
          </a:prstGeom>
        </p:spPr>
        <p:txBody>
          <a:bodyPr bIns="91425" rIns="91425" lIns="91425" tIns="91425" anchor="t" anchorCtr="0">
            <a:noAutofit/>
          </a:bodyPr>
          <a:lstStyle/>
          <a:p>
            <a:pPr rtl="0" lvl="0" indent="-381000" marL="457200">
              <a:lnSpc>
                <a:spcPct val="115000"/>
              </a:lnSpc>
              <a:spcBef>
                <a:spcPts val="800"/>
              </a:spcBef>
              <a:buClr>
                <a:schemeClr val="lt2"/>
              </a:buClr>
              <a:buSzPct val="100000"/>
              <a:buFont typeface="Arial"/>
              <a:buChar char="●"/>
            </a:pPr>
            <a:r>
              <a:rPr sz="2400" lang="en"/>
              <a:t>We plan on delivering the ping pong ball to the destination by using a robotic claw made up of wood and servo motors</a:t>
            </a:r>
          </a:p>
          <a:p>
            <a:pPr rtl="0" lvl="0" indent="-381000" marL="457200">
              <a:lnSpc>
                <a:spcPct val="115000"/>
              </a:lnSpc>
              <a:spcBef>
                <a:spcPts val="800"/>
              </a:spcBef>
              <a:buClr>
                <a:schemeClr val="lt2"/>
              </a:buClr>
              <a:buSzPct val="100000"/>
              <a:buFont typeface="Arial"/>
              <a:buChar char="●"/>
            </a:pPr>
            <a:r>
              <a:rPr sz="2400" lang="en"/>
              <a:t>The arm will be made up of three servo motors that will allow it to reach all four quadrants from standstill</a:t>
            </a:r>
          </a:p>
        </p:txBody>
      </p:sp>
      <p:sp>
        <p:nvSpPr>
          <p:cNvPr id="200" name="Shape 200"/>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Payload Delivery</a:t>
            </a:r>
          </a:p>
        </p:txBody>
      </p:sp>
      <p:sp>
        <p:nvSpPr>
          <p:cNvPr id="201" name="Shape 201"/>
          <p:cNvSpPr/>
          <p:nvPr/>
        </p:nvSpPr>
        <p:spPr>
          <a:xfrm>
            <a:off y="2394725" x="745246"/>
            <a:ext cy="3189700" cx="4187949"/>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Payload CAD</a:t>
            </a:r>
          </a:p>
        </p:txBody>
      </p:sp>
      <p:sp>
        <p:nvSpPr>
          <p:cNvPr id="207" name="Shape 207"/>
          <p:cNvSpPr/>
          <p:nvPr/>
        </p:nvSpPr>
        <p:spPr>
          <a:xfrm>
            <a:off y="1359550" x="0"/>
            <a:ext cy="5498700" cx="9144000"/>
          </a:xfrm>
          <a:prstGeom prst="rect">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208" name="Shape 208"/>
          <p:cNvSpPr/>
          <p:nvPr/>
        </p:nvSpPr>
        <p:spPr>
          <a:xfrm>
            <a:off y="1458437" x="296725"/>
            <a:ext cy="5605075" cx="9642951"/>
          </a:xfrm>
          <a:prstGeom prst="rect">
            <a:avLst/>
          </a:prstGeom>
          <a:blipFill>
            <a:blip r:embed="rId3"/>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12" name="Shape 212"/>
        <p:cNvGrpSpPr/>
        <p:nvPr/>
      </p:nvGrpSpPr>
      <p:grpSpPr>
        <a:xfrm>
          <a:off y="0" x="0"/>
          <a:ext cy="0" cx="0"/>
          <a:chOff y="0" x="0"/>
          <a:chExt cy="0" cx="0"/>
        </a:xfrm>
      </p:grpSpPr>
      <p:sp>
        <p:nvSpPr>
          <p:cNvPr id="213" name="Shape 213"/>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Power</a:t>
            </a:r>
          </a:p>
        </p:txBody>
      </p:sp>
      <p:sp>
        <p:nvSpPr>
          <p:cNvPr id="214" name="Shape 214"/>
          <p:cNvSpPr txBox="1"/>
          <p:nvPr>
            <p:ph idx="1" type="body"/>
          </p:nvPr>
        </p:nvSpPr>
        <p:spPr>
          <a:xfrm>
            <a:off y="1715175" x="731225"/>
            <a:ext cy="4729799" cx="4440300"/>
          </a:xfrm>
          <a:prstGeom prst="rect">
            <a:avLst/>
          </a:prstGeom>
          <a:ln w="9525" cap="flat">
            <a:solidFill>
              <a:srgbClr val="FFFFFF"/>
            </a:solidFill>
            <a:prstDash val="solid"/>
            <a:round/>
            <a:headEnd w="med" len="med" type="none"/>
            <a:tailEnd w="med" len="med" type="none"/>
          </a:ln>
        </p:spPr>
        <p:txBody>
          <a:bodyPr bIns="91425" rIns="91425" lIns="91425" tIns="91425" anchor="t" anchorCtr="0">
            <a:noAutofit/>
          </a:bodyPr>
          <a:lstStyle/>
          <a:p>
            <a:pPr rtl="0" lvl="0">
              <a:buNone/>
            </a:pPr>
            <a:r>
              <a:rPr u="sng" sz="1100" lang="en">
                <a:solidFill>
                  <a:schemeClr val="hlink"/>
                </a:solidFill>
                <a:hlinkClick r:id="rId3"/>
              </a:rPr>
              <a:t>http://www.batteryspace.com/nicdbatterypack12v700mah10xaaforrccarrc-daa10i5tm.aspx</a:t>
            </a:r>
          </a:p>
          <a:p>
            <a:pPr rtl="0" lvl="0">
              <a:lnSpc>
                <a:spcPct val="115000"/>
              </a:lnSpc>
              <a:spcBef>
                <a:spcPts val="0"/>
              </a:spcBef>
              <a:spcAft>
                <a:spcPts val="600"/>
              </a:spcAft>
              <a:buNone/>
            </a:pPr>
            <a:r>
              <a:rPr u="sng" sz="1100" lang="en">
                <a:solidFill>
                  <a:srgbClr val="FF9900"/>
                </a:solidFill>
              </a:rPr>
              <a:t>http://www.batteryspace.com/Compact-Smart-Charger-0.6-A-for-RC-Car-6.0V---12-V-NiMH/-NiCd-Battery.aspx</a:t>
            </a:r>
          </a:p>
          <a:p>
            <a:pPr rtl="0" lvl="0">
              <a:lnSpc>
                <a:spcPct val="115000"/>
              </a:lnSpc>
              <a:spcBef>
                <a:spcPts val="0"/>
              </a:spcBef>
              <a:spcAft>
                <a:spcPts val="600"/>
              </a:spcAft>
              <a:buNone/>
            </a:pPr>
            <a:r>
              <a:rPr sz="1800" lang="en"/>
              <a:t>NiCD Battery Pack: 12V 700 mAH from batteryspace.com powers levitation and propulsion fans </a:t>
            </a:r>
          </a:p>
          <a:p>
            <a:pPr rtl="0" lvl="0" indent="-342900" marL="457200">
              <a:buClr>
                <a:schemeClr val="lt2"/>
              </a:buClr>
              <a:buSzPct val="100000"/>
              <a:buFont typeface="Arial"/>
              <a:buChar char="●"/>
            </a:pPr>
            <a:r>
              <a:rPr sz="1800" lang="en"/>
              <a:t>re-chargable using the smart charger linked above and shown to the right</a:t>
            </a:r>
          </a:p>
          <a:p>
            <a:pPr rtl="0" lvl="0" indent="-342900" marL="457200">
              <a:buClr>
                <a:schemeClr val="lt2"/>
              </a:buClr>
              <a:buSzPct val="100000"/>
              <a:buFont typeface="Arial"/>
              <a:buChar char="●"/>
            </a:pPr>
            <a:r>
              <a:rPr sz="1800" lang="en"/>
              <a:t>two rows of five configuration </a:t>
            </a:r>
          </a:p>
          <a:p>
            <a:pPr rtl="0" lvl="0" indent="-342900" marL="457200">
              <a:buClr>
                <a:schemeClr val="lt2"/>
              </a:buClr>
              <a:buSzPct val="100000"/>
              <a:buFont typeface="Arial"/>
              <a:buChar char="●"/>
            </a:pPr>
            <a:r>
              <a:rPr sz="1800" lang="en"/>
              <a:t>4’’(102mm) x 2.8’’(73mm) x .6’’(15mm)</a:t>
            </a:r>
          </a:p>
          <a:p>
            <a:pPr rtl="0" lvl="0" indent="-342900" marL="457200">
              <a:buClr>
                <a:schemeClr val="lt2"/>
              </a:buClr>
              <a:buSzPct val="100000"/>
              <a:buFont typeface="Arial"/>
              <a:buChar char="●"/>
            </a:pPr>
            <a:r>
              <a:rPr sz="1800" lang="en"/>
              <a:t>weight 7.9oz (223grams)</a:t>
            </a:r>
          </a:p>
          <a:p>
            <a:pPr rtl="0" lvl="0">
              <a:buNone/>
            </a:pPr>
            <a:r>
              <a:rPr sz="1800" lang="en"/>
              <a:t>Battery 2, which we are still looking for, is supposed to be 5.5 volts and this powers the Arduino and all it’s components. </a:t>
            </a:r>
          </a:p>
        </p:txBody>
      </p:sp>
      <p:sp>
        <p:nvSpPr>
          <p:cNvPr id="215" name="Shape 215"/>
          <p:cNvSpPr/>
          <p:nvPr/>
        </p:nvSpPr>
        <p:spPr>
          <a:xfrm>
            <a:off y="1715162" x="5219650"/>
            <a:ext cy="1857375" cx="3467100"/>
          </a:xfrm>
          <a:prstGeom prst="rect">
            <a:avLst/>
          </a:prstGeom>
          <a:blipFill>
            <a:blip r:embed="rId4"/>
            <a:stretch>
              <a:fillRect/>
            </a:stretch>
          </a:blipFill>
        </p:spPr>
      </p:sp>
      <p:sp>
        <p:nvSpPr>
          <p:cNvPr id="216" name="Shape 216"/>
          <p:cNvSpPr/>
          <p:nvPr/>
        </p:nvSpPr>
        <p:spPr>
          <a:xfrm>
            <a:off y="3659900" x="5609150"/>
            <a:ext cy="2122650" cx="2862674"/>
          </a:xfrm>
          <a:prstGeom prst="rect">
            <a:avLst/>
          </a:prstGeom>
          <a:blipFill>
            <a:blip r:embed="rId5"/>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216537" x="854948"/>
            <a:ext cy="1143000" cx="7831799"/>
          </a:xfrm>
          <a:prstGeom prst="rect">
            <a:avLst/>
          </a:prstGeom>
        </p:spPr>
        <p:txBody>
          <a:bodyPr bIns="91425" rIns="91425" lIns="91425" tIns="91425" anchor="b" anchorCtr="0">
            <a:noAutofit/>
          </a:bodyPr>
          <a:lstStyle/>
          <a:p>
            <a:pPr rtl="0" lvl="0">
              <a:buNone/>
            </a:pPr>
            <a:r>
              <a:rPr lang="en"/>
              <a:t>Circuit Diagram</a:t>
            </a:r>
          </a:p>
        </p:txBody>
      </p:sp>
      <p:sp>
        <p:nvSpPr>
          <p:cNvPr id="222" name="Shape 222"/>
          <p:cNvSpPr/>
          <p:nvPr/>
        </p:nvSpPr>
        <p:spPr>
          <a:xfrm>
            <a:off y="1713350" x="1249750"/>
            <a:ext cy="5019399" cx="7236650"/>
          </a:xfrm>
          <a:prstGeom prst="rect">
            <a:avLst/>
          </a:prstGeom>
          <a:blipFill>
            <a:blip r:embed="rId3"/>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List of Masses/ Moments</a:t>
            </a:r>
          </a:p>
        </p:txBody>
      </p:sp>
      <p:sp>
        <p:nvSpPr>
          <p:cNvPr id="228" name="Shape 228"/>
          <p:cNvSpPr txBox="1"/>
          <p:nvPr/>
        </p:nvSpPr>
        <p:spPr>
          <a:xfrm>
            <a:off y="1738650" x="924525"/>
            <a:ext cy="4857299" cx="7831799"/>
          </a:xfrm>
          <a:prstGeom prst="rect">
            <a:avLst/>
          </a:prstGeom>
        </p:spPr>
        <p:txBody>
          <a:bodyPr bIns="91425" rIns="91425" lIns="91425" tIns="91425" anchor="t" anchorCtr="0">
            <a:noAutofit/>
          </a:bodyPr>
          <a:lstStyle/>
          <a:p>
            <a:pPr rtl="0" lvl="0">
              <a:buNone/>
            </a:pPr>
            <a:r>
              <a:rPr u="sng" lang="en">
                <a:solidFill>
                  <a:schemeClr val="hlink"/>
                </a:solidFill>
                <a:hlinkClick r:id="rId3"/>
              </a:rPr>
              <a:t>https://excel.office.live.com/x/ExcelView.aspx?FBsrc=https%3A%2F%2Fwww.facebook.com%2Fdownload%2Ffile_preview.php%3Fid%3D202270723278420%26time%3D1382442617%26metadata&amp;access_token=100000137031345%3AAVLGrEDvJXBvcGH-yGr6WNys2azINdyHnczEDsQ3XphFhQ&amp;title=Masses+and+Moments.xlsx</a:t>
            </a:r>
          </a:p>
          <a:p>
            <a: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Bill of Materials</a:t>
            </a:r>
          </a:p>
        </p:txBody>
      </p:sp>
      <p:sp>
        <p:nvSpPr>
          <p:cNvPr id="234" name="Shape 234"/>
          <p:cNvSpPr txBox="1"/>
          <p:nvPr/>
        </p:nvSpPr>
        <p:spPr>
          <a:xfrm>
            <a:off y="1804725" x="826675"/>
            <a:ext cy="1245900" cx="8057400"/>
          </a:xfrm>
          <a:prstGeom prst="rect">
            <a:avLst/>
          </a:prstGeom>
        </p:spPr>
        <p:txBody>
          <a:bodyPr bIns="91425" rIns="91425" lIns="91425" tIns="91425" anchor="t" anchorCtr="0">
            <a:noAutofit/>
          </a:bodyPr>
          <a:lstStyle/>
          <a:p>
            <a:pPr rtl="0" lvl="0">
              <a:buNone/>
            </a:pPr>
            <a:r>
              <a:rPr u="sng" sz="1100" lang="en">
                <a:solidFill>
                  <a:schemeClr val="hlink"/>
                </a:solidFill>
                <a:hlinkClick r:id="rId3"/>
              </a:rPr>
              <a:t>https://excel.office.live.com/x/ExcelView.aspx?FBsrc=https%3A%2F%2Fwww.facebook.com%2Fdownload%2Ffile_preview.php%3Fid%3D537199409692770%26time%3D1382441044%26metadata&amp;access_token=100000137031345%3AAVLlDaUUev_0ZgmDxrgjqp122YTPpxIRd3qcV0qWXOPw3w&amp;title=bill+of+materials+v2.xlsx</a:t>
            </a:r>
          </a:p>
          <a:p>
            <a:pPr>
              <a:buNone/>
            </a:pPr>
            <a:r>
              <a:rPr sz="1100" lang="en"/>
              <a:t>+materials+v2.xlsx</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a:lnSpc>
                <a:spcPct val="150000"/>
              </a:lnSpc>
              <a:spcBef>
                <a:spcPts val="0"/>
              </a:spcBef>
              <a:buClr>
                <a:schemeClr val="dk1"/>
              </a:buClr>
              <a:buSzPct val="78571"/>
              <a:buFont typeface="Arial"/>
              <a:buNone/>
            </a:pPr>
            <a:r>
              <a:rPr b="1" sz="1400" lang="en"/>
              <a:t>1. Must check blog if group meeting is missed.</a:t>
            </a:r>
          </a:p>
          <a:p>
            <a:pPr rtl="0" lvl="0">
              <a:lnSpc>
                <a:spcPct val="150000"/>
              </a:lnSpc>
              <a:spcBef>
                <a:spcPts val="0"/>
              </a:spcBef>
              <a:buNone/>
            </a:pPr>
            <a:r>
              <a:rPr u="sng" b="1" sz="1400" lang="en">
                <a:solidFill>
                  <a:schemeClr val="hlink"/>
                </a:solidFill>
                <a:hlinkClick r:id="rId3"/>
              </a:rPr>
              <a:t>http://teamdhovercraft.weebly.com/index.html</a:t>
            </a:r>
          </a:p>
          <a:p>
            <a:r>
              <a:t/>
            </a:r>
          </a:p>
          <a:p>
            <a:pPr rtl="0" lvl="0">
              <a:lnSpc>
                <a:spcPct val="150000"/>
              </a:lnSpc>
              <a:spcBef>
                <a:spcPts val="0"/>
              </a:spcBef>
              <a:buClr>
                <a:schemeClr val="dk1"/>
              </a:buClr>
              <a:buSzPct val="78571"/>
              <a:buFont typeface="Arial"/>
              <a:buNone/>
            </a:pPr>
            <a:r>
              <a:rPr b="1" sz="1400" lang="en"/>
              <a:t>2. Inform group members if you are not able to make a scheduled meeting, ideally 24hrs in advance. Facebook post should be made.</a:t>
            </a:r>
          </a:p>
          <a:p>
            <a:r>
              <a:t/>
            </a:r>
          </a:p>
          <a:p>
            <a:pPr rtl="0" lvl="0">
              <a:lnSpc>
                <a:spcPct val="150000"/>
              </a:lnSpc>
              <a:spcBef>
                <a:spcPts val="0"/>
              </a:spcBef>
              <a:buClr>
                <a:schemeClr val="dk1"/>
              </a:buClr>
              <a:buSzPct val="78571"/>
              <a:buFont typeface="Arial"/>
              <a:buNone/>
            </a:pPr>
            <a:r>
              <a:rPr b="1" sz="1400" lang="en"/>
              <a:t>3. If member of subgroup is not completing their assignments by their assigned deadlines, their designated subgroup determines the consequences. These may include but are not limited to: addressing the subgroup’s concerns to the professor, addressing their concerns to full group, etc..</a:t>
            </a:r>
          </a:p>
          <a:p>
            <a:r>
              <a:t/>
            </a:r>
          </a:p>
          <a:p>
            <a:r>
              <a:t/>
            </a:r>
          </a:p>
        </p:txBody>
      </p:sp>
      <p:sp>
        <p:nvSpPr>
          <p:cNvPr id="240" name="Shape 240"/>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Problems and Resolutions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idx="1" type="body"/>
          </p:nvPr>
        </p:nvSpPr>
        <p:spPr>
          <a:xfrm>
            <a:off y="1579562" x="854948"/>
            <a:ext cy="4988100" cx="7831799"/>
          </a:xfrm>
          <a:prstGeom prst="rect">
            <a:avLst/>
          </a:prstGeom>
        </p:spPr>
        <p:txBody>
          <a:bodyPr bIns="91425" rIns="91425" lIns="91425" tIns="91425" anchor="t" anchorCtr="0">
            <a:noAutofit/>
          </a:bodyPr>
          <a:lstStyle/>
          <a:p>
            <a:pPr algn="just" rtl="0" lvl="0">
              <a:lnSpc>
                <a:spcPct val="150000"/>
              </a:lnSpc>
              <a:spcBef>
                <a:spcPts val="0"/>
              </a:spcBef>
              <a:buClr>
                <a:schemeClr val="dk1"/>
              </a:buClr>
              <a:buSzPct val="91666"/>
              <a:buFont typeface="Arial"/>
              <a:buNone/>
            </a:pPr>
            <a:r>
              <a:rPr sz="1200" lang="en"/>
              <a:t>
</a:t>
            </a:r>
            <a:r>
              <a:rPr b="1" sz="1400" lang="en"/>
              <a:t>4. Missed Meetings:</a:t>
            </a:r>
          </a:p>
          <a:p>
            <a:pPr algn="just" rtl="0" lvl="0" indent="-311150" marL="457200">
              <a:lnSpc>
                <a:spcPct val="150000"/>
              </a:lnSpc>
              <a:spcBef>
                <a:spcPts val="0"/>
              </a:spcBef>
              <a:buClr>
                <a:schemeClr val="lt2"/>
              </a:buClr>
              <a:buSzPct val="100000"/>
              <a:buFont typeface="Arial"/>
              <a:buChar char="●"/>
            </a:pPr>
            <a:r>
              <a:rPr u="sng" b="1" sz="1300" lang="en"/>
              <a:t>Subgroup Meetings Missed:</a:t>
            </a:r>
          </a:p>
          <a:p>
            <a:pPr algn="just" rtl="0" lvl="0" indent="0" marL="0">
              <a:lnSpc>
                <a:spcPct val="150000"/>
              </a:lnSpc>
              <a:spcBef>
                <a:spcPts val="0"/>
              </a:spcBef>
              <a:buClr>
                <a:schemeClr val="dk1"/>
              </a:buClr>
              <a:buSzPct val="84615"/>
              <a:buFont typeface="Arial"/>
              <a:buNone/>
            </a:pPr>
            <a:r>
              <a:rPr b="1" sz="1300" lang="en"/>
              <a:t>If member is unable to make subgroup meetings to the point where it is a concern (ideally two meetings unexcused), subgroup should bring concern to specified person. If specified person does not respond to subgroup meeting (3 meetings total missed unexcused), attention to be brought to full group. If specified person does not respond to full group meeting (4 meetings total missed unexcused), professor should be notified. This rules are not definite and, depending on the scenario and how much effort specified person is doing to stay in touch and up to date with group members, the rules may be altered by a consensus amongst all group members.</a:t>
            </a:r>
          </a:p>
          <a:p>
            <a:r>
              <a:t/>
            </a:r>
          </a:p>
          <a:p>
            <a:pPr algn="just" rtl="0" lvl="0" indent="-311150" marL="457200">
              <a:lnSpc>
                <a:spcPct val="150000"/>
              </a:lnSpc>
              <a:spcBef>
                <a:spcPts val="0"/>
              </a:spcBef>
              <a:buClr>
                <a:schemeClr val="lt2"/>
              </a:buClr>
              <a:buSzPct val="100000"/>
              <a:buFont typeface="Arial"/>
              <a:buChar char="●"/>
            </a:pPr>
            <a:r>
              <a:rPr u="sng" b="1" sz="1300" lang="en"/>
              <a:t>Full Group Meeting Missed:</a:t>
            </a:r>
          </a:p>
          <a:p>
            <a:pPr algn="just" rtl="0" lvl="0">
              <a:lnSpc>
                <a:spcPct val="150000"/>
              </a:lnSpc>
              <a:spcBef>
                <a:spcPts val="0"/>
              </a:spcBef>
              <a:buClr>
                <a:schemeClr val="dk1"/>
              </a:buClr>
              <a:buSzPct val="84615"/>
              <a:buFont typeface="Arial"/>
              <a:buNone/>
            </a:pPr>
            <a:r>
              <a:rPr b="1" sz="1300" lang="en"/>
              <a:t>If member is unable to make two subgroup meetings, unexcused, group should warn specified person of their concern. Four meetings, unexcused, professor may be notified. Just as with the subgroup meetings, the rules may be altered depending on the situation by a consensus amongst all group members.</a:t>
            </a:r>
          </a:p>
          <a:p>
            <a:r>
              <a:t/>
            </a:r>
          </a:p>
        </p:txBody>
      </p:sp>
      <p:sp>
        <p:nvSpPr>
          <p:cNvPr id="246" name="Shape 246"/>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Problems and Solutions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indent="-419100" marL="457200">
              <a:buClr>
                <a:schemeClr val="lt2"/>
              </a:buClr>
              <a:buSzPct val="166666"/>
              <a:buFont typeface="Arial"/>
              <a:buChar char="•"/>
            </a:pPr>
            <a:r>
              <a:rPr lang="en"/>
              <a:t>Continuous battery usage time.</a:t>
            </a:r>
          </a:p>
          <a:p>
            <a:pPr rtl="0" lvl="0" indent="-419100" marL="457200">
              <a:buClr>
                <a:schemeClr val="lt2"/>
              </a:buClr>
              <a:buSzPct val="166666"/>
              <a:buFont typeface="Arial"/>
              <a:buChar char="•"/>
            </a:pPr>
            <a:r>
              <a:rPr lang="en"/>
              <a:t>Alignment of hovercraft to delivery site.</a:t>
            </a:r>
          </a:p>
          <a:p>
            <a:pPr rtl="0" lvl="0" indent="-419100" marL="457200">
              <a:buClr>
                <a:schemeClr val="lt2"/>
              </a:buClr>
              <a:buSzPct val="166666"/>
              <a:buFont typeface="Arial"/>
              <a:buChar char="•"/>
            </a:pPr>
            <a:r>
              <a:rPr lang="en"/>
              <a:t>Estimated calculations could be way off from actual values.</a:t>
            </a:r>
          </a:p>
          <a:p>
            <a:pPr rtl="0" lvl="0" indent="-419100" marL="457200">
              <a:buClr>
                <a:schemeClr val="lt2"/>
              </a:buClr>
              <a:buSzPct val="166666"/>
              <a:buFont typeface="Arial"/>
              <a:buChar char="•"/>
            </a:pPr>
            <a:r>
              <a:rPr lang="en"/>
              <a:t>Complexity of Arduino code.</a:t>
            </a:r>
          </a:p>
          <a:p>
            <a:pPr rtl="0" lvl="0" indent="-419100" marL="457200">
              <a:buClr>
                <a:schemeClr val="lt2"/>
              </a:buClr>
              <a:buSzPct val="166666"/>
              <a:buFont typeface="Arial"/>
              <a:buChar char="•"/>
            </a:pPr>
            <a:r>
              <a:rPr lang="en"/>
              <a:t>Balancing the hovercraft MMI.</a:t>
            </a:r>
          </a:p>
          <a:p>
            <a:pPr rtl="0" lvl="0" indent="457200">
              <a:buNone/>
            </a:pPr>
            <a:r>
              <a:rPr lang="en"/>
              <a:t>-Including when payload arm is in motion.</a:t>
            </a:r>
          </a:p>
          <a:p>
            <a:pPr rtl="0" lvl="0" indent="-419100" marL="457200">
              <a:buClr>
                <a:schemeClr val="lt2"/>
              </a:buClr>
              <a:buSzPct val="166666"/>
              <a:buFont typeface="Arial"/>
              <a:buChar char="•"/>
            </a:pPr>
            <a:r>
              <a:rPr lang="en"/>
              <a:t>Rotation due to the levitation fan.</a:t>
            </a:r>
          </a:p>
          <a:p>
            <a:r>
              <a:t/>
            </a:r>
          </a:p>
          <a:p>
            <a:r>
              <a:t/>
            </a:r>
          </a:p>
        </p:txBody>
      </p:sp>
      <p:sp>
        <p:nvSpPr>
          <p:cNvPr id="252" name="Shape 252"/>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Anticipated Difficulties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68" name="Shape 68"/>
        <p:cNvGrpSpPr/>
        <p:nvPr/>
      </p:nvGrpSpPr>
      <p:grpSpPr>
        <a:xfrm>
          <a:off y="0" x="0"/>
          <a:ext cy="0" cx="0"/>
          <a:chOff y="0" x="0"/>
          <a:chExt cy="0" cx="0"/>
        </a:xfrm>
      </p:grpSpPr>
      <p:sp>
        <p:nvSpPr>
          <p:cNvPr id="69" name="Shape 69"/>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Subsystem Organization</a:t>
            </a:r>
          </a:p>
        </p:txBody>
      </p:sp>
      <p:sp>
        <p:nvSpPr>
          <p:cNvPr id="70" name="Shape 70"/>
          <p:cNvSpPr txBox="1"/>
          <p:nvPr>
            <p:ph idx="1" type="body"/>
          </p:nvPr>
        </p:nvSpPr>
        <p:spPr>
          <a:xfrm>
            <a:off y="1600200" x="854950"/>
            <a:ext cy="4967700" cx="4077299"/>
          </a:xfrm>
          <a:prstGeom prst="rect">
            <a:avLst/>
          </a:prstGeom>
        </p:spPr>
        <p:txBody>
          <a:bodyPr bIns="91425" rIns="91425" lIns="91425" tIns="91425" anchor="t" anchorCtr="0">
            <a:noAutofit/>
          </a:bodyPr>
          <a:lstStyle/>
          <a:p>
            <a:pPr rtl="0" lvl="0">
              <a:lnSpc>
                <a:spcPct val="100000"/>
              </a:lnSpc>
              <a:spcBef>
                <a:spcPts val="1000"/>
              </a:spcBef>
              <a:buNone/>
            </a:pPr>
            <a:r>
              <a:rPr sz="1800" lang="en"/>
              <a:t>Sensors and Control-</a:t>
            </a:r>
          </a:p>
          <a:p>
            <a:pPr rtl="0" lvl="0">
              <a:lnSpc>
                <a:spcPct val="100000"/>
              </a:lnSpc>
              <a:spcBef>
                <a:spcPts val="1000"/>
              </a:spcBef>
              <a:buNone/>
            </a:pPr>
            <a:r>
              <a:rPr sz="1800" lang="en"/>
              <a:t>Leader: Charles Wang</a:t>
            </a:r>
          </a:p>
          <a:p>
            <a:pPr rtl="0" lvl="0">
              <a:lnSpc>
                <a:spcPct val="100000"/>
              </a:lnSpc>
              <a:spcBef>
                <a:spcPts val="1000"/>
              </a:spcBef>
              <a:buNone/>
            </a:pPr>
            <a:r>
              <a:rPr sz="1800" lang="en"/>
              <a:t>Members: Kushal, Charles, Alexa, Steve</a:t>
            </a:r>
          </a:p>
          <a:p>
            <a:pPr rtl="0" lvl="0">
              <a:lnSpc>
                <a:spcPct val="100000"/>
              </a:lnSpc>
              <a:spcBef>
                <a:spcPts val="1000"/>
              </a:spcBef>
              <a:buNone/>
            </a:pPr>
            <a:r>
              <a:rPr sz="1800" lang="en"/>
              <a:t>Meeting: Tuesdays 8 pm</a:t>
            </a:r>
          </a:p>
          <a:p>
            <a:r>
              <a:t/>
            </a:r>
          </a:p>
        </p:txBody>
      </p:sp>
      <p:sp>
        <p:nvSpPr>
          <p:cNvPr id="71" name="Shape 71"/>
          <p:cNvSpPr txBox="1"/>
          <p:nvPr/>
        </p:nvSpPr>
        <p:spPr>
          <a:xfrm>
            <a:off y="1600200" x="4534500"/>
            <a:ext cy="4967700" cx="4137899"/>
          </a:xfrm>
          <a:prstGeom prst="rect">
            <a:avLst/>
          </a:prstGeom>
        </p:spPr>
        <p:txBody>
          <a:bodyPr bIns="91425" rIns="91425" lIns="91425" tIns="91425" anchor="t" anchorCtr="0">
            <a:noAutofit/>
          </a:bodyPr>
          <a:lstStyle/>
          <a:p>
            <a:pPr rtl="0" lvl="0">
              <a:lnSpc>
                <a:spcPct val="100000"/>
              </a:lnSpc>
              <a:spcBef>
                <a:spcPts val="1000"/>
              </a:spcBef>
              <a:buNone/>
            </a:pPr>
            <a:r>
              <a:rPr sz="1800" lang="en">
                <a:solidFill>
                  <a:schemeClr val="lt2"/>
                </a:solidFill>
              </a:rPr>
              <a:t>Propulsion and Power-</a:t>
            </a:r>
          </a:p>
          <a:p>
            <a:pPr rtl="0" lvl="0">
              <a:lnSpc>
                <a:spcPct val="100000"/>
              </a:lnSpc>
              <a:spcBef>
                <a:spcPts val="1000"/>
              </a:spcBef>
              <a:buNone/>
            </a:pPr>
            <a:r>
              <a:rPr sz="1800" lang="en">
                <a:solidFill>
                  <a:schemeClr val="lt2"/>
                </a:solidFill>
              </a:rPr>
              <a:t>Leader: Michael Bassett</a:t>
            </a:r>
          </a:p>
          <a:p>
            <a:pPr rtl="0" lvl="0">
              <a:lnSpc>
                <a:spcPct val="100000"/>
              </a:lnSpc>
              <a:spcBef>
                <a:spcPts val="1000"/>
              </a:spcBef>
              <a:buNone/>
            </a:pPr>
            <a:r>
              <a:rPr sz="1800" lang="en">
                <a:solidFill>
                  <a:schemeClr val="lt2"/>
                </a:solidFill>
              </a:rPr>
              <a:t>Members: Julie, Michael, Bryan</a:t>
            </a:r>
          </a:p>
          <a:p>
            <a:pPr rtl="0" lvl="0">
              <a:lnSpc>
                <a:spcPct val="100000"/>
              </a:lnSpc>
              <a:spcBef>
                <a:spcPts val="1000"/>
              </a:spcBef>
              <a:buNone/>
            </a:pPr>
            <a:r>
              <a:rPr sz="1800" lang="en">
                <a:solidFill>
                  <a:schemeClr val="lt2"/>
                </a:solidFill>
              </a:rPr>
              <a:t>Meeting: Sundays 6 pm</a:t>
            </a:r>
          </a:p>
          <a:p>
            <a:r>
              <a:t/>
            </a:r>
          </a:p>
          <a:p>
            <a:r>
              <a:t/>
            </a:r>
          </a:p>
          <a:p>
            <a:pPr rtl="0" lvl="0">
              <a:spcBef>
                <a:spcPts val="1000"/>
              </a:spcBef>
              <a:buClr>
                <a:srgbClr val="000000"/>
              </a:buClr>
              <a:buSzPct val="61111"/>
              <a:buFont typeface="Arial"/>
              <a:buNone/>
            </a:pPr>
            <a:r>
              <a:rPr sz="1800" lang="en">
                <a:solidFill>
                  <a:schemeClr val="lt2"/>
                </a:solidFill>
              </a:rPr>
              <a:t>Structural and Levitation-</a:t>
            </a:r>
          </a:p>
          <a:p>
            <a:pPr rtl="0" lvl="0">
              <a:spcBef>
                <a:spcPts val="1000"/>
              </a:spcBef>
              <a:buClr>
                <a:srgbClr val="000000"/>
              </a:buClr>
              <a:buSzPct val="61111"/>
              <a:buFont typeface="Arial"/>
              <a:buNone/>
            </a:pPr>
            <a:r>
              <a:rPr sz="1800" lang="en">
                <a:solidFill>
                  <a:schemeClr val="lt2"/>
                </a:solidFill>
              </a:rPr>
              <a:t>Leader: Joshua Hall</a:t>
            </a:r>
          </a:p>
          <a:p>
            <a:pPr rtl="0" lvl="0">
              <a:spcBef>
                <a:spcPts val="1000"/>
              </a:spcBef>
              <a:buClr>
                <a:srgbClr val="000000"/>
              </a:buClr>
              <a:buSzPct val="61111"/>
              <a:buFont typeface="Arial"/>
              <a:buNone/>
            </a:pPr>
            <a:r>
              <a:rPr sz="1800" lang="en">
                <a:solidFill>
                  <a:schemeClr val="lt2"/>
                </a:solidFill>
              </a:rPr>
              <a:t>Members: Mike, Josh, David</a:t>
            </a:r>
          </a:p>
          <a:p>
            <a:pPr rtl="0" lvl="0">
              <a:spcBef>
                <a:spcPts val="1000"/>
              </a:spcBef>
              <a:buClr>
                <a:srgbClr val="000000"/>
              </a:buClr>
              <a:buSzPct val="61111"/>
              <a:buFont typeface="Arial"/>
              <a:buNone/>
            </a:pPr>
            <a:r>
              <a:rPr sz="1800" lang="en">
                <a:solidFill>
                  <a:schemeClr val="lt2"/>
                </a:solidFill>
              </a:rPr>
              <a:t>Meeting: Sundays 4 pm</a:t>
            </a:r>
          </a:p>
          <a:p>
            <a:r>
              <a:t/>
            </a:r>
          </a:p>
        </p:txBody>
      </p:sp>
      <p:sp>
        <p:nvSpPr>
          <p:cNvPr id="72" name="Shape 72"/>
          <p:cNvSpPr/>
          <p:nvPr/>
        </p:nvSpPr>
        <p:spPr>
          <a:xfrm>
            <a:off y="3721275" x="991650"/>
            <a:ext cy="2938650" cx="2938650"/>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idx="1" type="body"/>
          </p:nvPr>
        </p:nvSpPr>
        <p:spPr>
          <a:xfrm>
            <a:off y="1579562" x="854948"/>
            <a:ext cy="4988100" cx="7831799"/>
          </a:xfrm>
          <a:prstGeom prst="rect">
            <a:avLst/>
          </a:prstGeom>
        </p:spPr>
        <p:txBody>
          <a:bodyPr bIns="91425" rIns="91425" lIns="91425" tIns="91425" anchor="t" anchorCtr="0">
            <a:noAutofit/>
          </a:bodyPr>
          <a:lstStyle/>
          <a:p/>
        </p:txBody>
      </p:sp>
      <p:sp>
        <p:nvSpPr>
          <p:cNvPr id="78" name="Shape 78"/>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CAD Design</a:t>
            </a:r>
          </a:p>
        </p:txBody>
      </p:sp>
      <p:sp>
        <p:nvSpPr>
          <p:cNvPr id="79" name="Shape 79"/>
          <p:cNvSpPr/>
          <p:nvPr/>
        </p:nvSpPr>
        <p:spPr>
          <a:xfrm>
            <a:off y="1276425" x="-50"/>
            <a:ext cy="5581499" cx="9144000"/>
          </a:xfrm>
          <a:prstGeom prst="rect">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0" name="Shape 80"/>
          <p:cNvSpPr/>
          <p:nvPr/>
        </p:nvSpPr>
        <p:spPr>
          <a:xfrm>
            <a:off y="1359550" x="82387"/>
            <a:ext cy="5581650" cx="9629775"/>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idx="1" type="body"/>
          </p:nvPr>
        </p:nvSpPr>
        <p:spPr>
          <a:xfrm>
            <a:off y="1579562" x="854948"/>
            <a:ext cy="4988100" cx="7831799"/>
          </a:xfrm>
          <a:prstGeom prst="rect">
            <a:avLst/>
          </a:prstGeom>
        </p:spPr>
        <p:txBody>
          <a:bodyPr bIns="91425" rIns="91425" lIns="91425" tIns="91425" anchor="t" anchorCtr="0">
            <a:noAutofit/>
          </a:bodyPr>
          <a:lstStyle/>
          <a:p/>
        </p:txBody>
      </p:sp>
      <p:sp>
        <p:nvSpPr>
          <p:cNvPr id="86" name="Shape 86"/>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CAD Design Continued</a:t>
            </a:r>
          </a:p>
        </p:txBody>
      </p:sp>
      <p:sp>
        <p:nvSpPr>
          <p:cNvPr id="87" name="Shape 87"/>
          <p:cNvSpPr/>
          <p:nvPr/>
        </p:nvSpPr>
        <p:spPr>
          <a:xfrm>
            <a:off y="1302350" x="-50"/>
            <a:ext cy="5555699" cx="9144000"/>
          </a:xfrm>
          <a:prstGeom prst="rect">
            <a:avLst/>
          </a:prstGeom>
          <a:solidFill>
            <a:schemeClr val="lt1"/>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88" name="Shape 88"/>
          <p:cNvSpPr/>
          <p:nvPr/>
        </p:nvSpPr>
        <p:spPr>
          <a:xfrm>
            <a:off y="1483675" x="164800"/>
            <a:ext cy="5555700" cx="9559775"/>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idx="1" type="body"/>
          </p:nvPr>
        </p:nvSpPr>
        <p:spPr>
          <a:xfrm>
            <a:off y="1512175" x="813875"/>
            <a:ext cy="5345700" cx="8330100"/>
          </a:xfrm>
          <a:prstGeom prst="rect">
            <a:avLst/>
          </a:prstGeom>
        </p:spPr>
        <p:txBody>
          <a:bodyPr bIns="91425" rIns="91425" lIns="91425" tIns="91425" anchor="t" anchorCtr="0">
            <a:noAutofit/>
          </a:bodyPr>
          <a:lstStyle/>
          <a:p>
            <a:pPr rtl="0" lvl="0" indent="-381000" marL="457200">
              <a:buClr>
                <a:schemeClr val="lt2"/>
              </a:buClr>
              <a:buSzPct val="166666"/>
              <a:buFont typeface="Arial"/>
              <a:buChar char="•"/>
            </a:pPr>
            <a:r>
              <a:rPr sz="2400" lang="en"/>
              <a:t>The deck of our hovercraft resembles the shape of a pear, and will be made of styrofoam.</a:t>
            </a:r>
          </a:p>
          <a:p>
            <a:pPr rtl="0" lvl="0" indent="-381000" marL="457200">
              <a:buClr>
                <a:schemeClr val="lt2"/>
              </a:buClr>
              <a:buSzPct val="166666"/>
              <a:buFont typeface="Arial"/>
              <a:buChar char="•"/>
            </a:pPr>
            <a:r>
              <a:rPr sz="2400" lang="en"/>
              <a:t>We chose this shape in order to maximize torque at the tailend of the craft while at the same time reducing unnecessary area from the front end. The front end of the craft will allow our payload system,noted later in the powerpoint, to reach farther while providing just enough space to fit.</a:t>
            </a:r>
          </a:p>
          <a:p>
            <a:r>
              <a:t/>
            </a:r>
          </a:p>
          <a:p>
            <a:pPr rtl="0" lvl="0" indent="-381000" marL="457200">
              <a:buClr>
                <a:schemeClr val="lt2"/>
              </a:buClr>
              <a:buSzPct val="166666"/>
              <a:buFont typeface="Arial"/>
              <a:buChar char="•"/>
            </a:pPr>
            <a:r>
              <a:rPr sz="2400" lang="en"/>
              <a:t>The area of our pear shaped </a:t>
            </a:r>
          </a:p>
          <a:p>
            <a:pPr rtl="0" lvl="0">
              <a:buNone/>
            </a:pPr>
            <a:r>
              <a:rPr sz="2400" lang="en"/>
              <a:t>     design is </a:t>
            </a:r>
            <a:r>
              <a:rPr sz="2400" lang="en">
                <a:solidFill>
                  <a:srgbClr val="CC0000"/>
                </a:solidFill>
              </a:rPr>
              <a:t>0.1462m^2</a:t>
            </a:r>
          </a:p>
          <a:p>
            <a:pPr rtl="0" lvl="0" indent="-381000" marL="457200">
              <a:buClr>
                <a:schemeClr val="lt2"/>
              </a:buClr>
              <a:buSzPct val="166666"/>
              <a:buFont typeface="Arial"/>
              <a:buChar char="•"/>
            </a:pPr>
            <a:r>
              <a:rPr sz="2400" lang="en"/>
              <a:t>Estimated Mass: </a:t>
            </a:r>
            <a:r>
              <a:rPr sz="2400" lang="en">
                <a:solidFill>
                  <a:srgbClr val="CC0000"/>
                </a:solidFill>
              </a:rPr>
              <a:t>2.4 Kg</a:t>
            </a:r>
          </a:p>
          <a:p>
            <a:r>
              <a:t/>
            </a:r>
          </a:p>
          <a:p>
            <a:r>
              <a:t/>
            </a:r>
          </a:p>
          <a:p>
            <a:r>
              <a:t/>
            </a:r>
          </a:p>
        </p:txBody>
      </p:sp>
      <p:sp>
        <p:nvSpPr>
          <p:cNvPr id="94" name="Shape 94"/>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Structure System</a:t>
            </a:r>
          </a:p>
        </p:txBody>
      </p:sp>
      <p:sp>
        <p:nvSpPr>
          <p:cNvPr id="95" name="Shape 95"/>
          <p:cNvSpPr/>
          <p:nvPr/>
        </p:nvSpPr>
        <p:spPr>
          <a:xfrm>
            <a:off y="4264650" x="5465800"/>
            <a:ext cy="2179124" cx="3475400"/>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a:buNone/>
            </a:pPr>
            <a:r>
              <a:rPr u="sng" sz="1100" lang="en">
                <a:solidFill>
                  <a:schemeClr val="hlink"/>
                </a:solidFill>
                <a:hlinkClick r:id="rId3"/>
              </a:rPr>
              <a:t>https://excel.office.live.com/x/ExcelView.aspx?FBsrc=https%3A%2F%2Fwww.facebook.com%2Fdownload%2Ffile_preview.php%3Fid%3D617540581617644%26time%3D1382440113%26metadata&amp;access_token=100000137031345%3AAVJUrgW-krBNzajcd9lBt87mn6AHxIzGG6HF0rn9SJXTcw&amp;title=Gantt+Chart+10.21.13.xlsx</a:t>
            </a:r>
          </a:p>
          <a:p>
            <a:r>
              <a:t/>
            </a:r>
          </a:p>
        </p:txBody>
      </p:sp>
      <p:sp>
        <p:nvSpPr>
          <p:cNvPr id="101" name="Shape 101"/>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Gantt Chart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a:buNone/>
            </a:pPr>
            <a:r>
              <a:rPr lang="en"/>
              <a:t>Double Deck Construction:</a:t>
            </a:r>
          </a:p>
          <a:p>
            <a:pPr rtl="0" lvl="0">
              <a:buNone/>
            </a:pPr>
            <a:r>
              <a:rPr lang="en"/>
              <a:t>	A flat deck-like piece, made of cardboard, will be placed under the main deck, separated by support bars with a predetermined dimension. </a:t>
            </a:r>
          </a:p>
          <a:p>
            <a:r>
              <a:t/>
            </a:r>
          </a:p>
          <a:p>
            <a:pPr rtl="0" lvl="0">
              <a:buNone/>
            </a:pPr>
            <a:r>
              <a:rPr lang="en"/>
              <a:t>Our skirt, made of ripstop nylon, will then be attached to the lower and upper deck with an adhesive. </a:t>
            </a:r>
          </a:p>
          <a:p>
            <a:pPr>
              <a:buNone/>
            </a:pPr>
            <a:r>
              <a:rPr lang="en"/>
              <a:t>  </a:t>
            </a:r>
          </a:p>
        </p:txBody>
      </p:sp>
      <p:sp>
        <p:nvSpPr>
          <p:cNvPr id="107" name="Shape 107"/>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Skirt Attachment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11" name="Shape 111"/>
        <p:cNvGrpSpPr/>
        <p:nvPr/>
      </p:nvGrpSpPr>
      <p:grpSpPr>
        <a:xfrm>
          <a:off y="0" x="0"/>
          <a:ext cy="0" cx="0"/>
          <a:chOff y="0" x="0"/>
          <a:chExt cy="0" cx="0"/>
        </a:xfrm>
      </p:grpSpPr>
      <p:sp>
        <p:nvSpPr>
          <p:cNvPr id="112" name="Shape 112"/>
          <p:cNvSpPr txBox="1"/>
          <p:nvPr>
            <p:ph type="title"/>
          </p:nvPr>
        </p:nvSpPr>
        <p:spPr>
          <a:xfrm>
            <a:off y="216537" x="854948"/>
            <a:ext cy="1143000" cx="7831799"/>
          </a:xfrm>
          <a:prstGeom prst="rect">
            <a:avLst/>
          </a:prstGeom>
        </p:spPr>
        <p:txBody>
          <a:bodyPr bIns="91425" rIns="91425" lIns="91425" tIns="91425" anchor="b" anchorCtr="0">
            <a:noAutofit/>
          </a:bodyPr>
          <a:lstStyle/>
          <a:p>
            <a:pPr>
              <a:buNone/>
            </a:pPr>
            <a:r>
              <a:rPr lang="en"/>
              <a:t>Levitation</a:t>
            </a:r>
          </a:p>
        </p:txBody>
      </p:sp>
      <p:sp>
        <p:nvSpPr>
          <p:cNvPr id="113" name="Shape 113"/>
          <p:cNvSpPr txBox="1"/>
          <p:nvPr>
            <p:ph idx="1" type="body"/>
          </p:nvPr>
        </p:nvSpPr>
        <p:spPr>
          <a:xfrm>
            <a:off y="1579562" x="854948"/>
            <a:ext cy="4988100" cx="7831799"/>
          </a:xfrm>
          <a:prstGeom prst="rect">
            <a:avLst/>
          </a:prstGeom>
        </p:spPr>
        <p:txBody>
          <a:bodyPr bIns="91425" rIns="91425" lIns="91425" tIns="91425" anchor="t" anchorCtr="0">
            <a:noAutofit/>
          </a:bodyPr>
          <a:lstStyle/>
          <a:p>
            <a:pPr rtl="0" lvl="0">
              <a:buNone/>
            </a:pPr>
            <a:r>
              <a:rPr lang="en"/>
              <a:t>In order for our hovercraft to levitate the force created due to pressure must balance the weight of the vehicle.</a:t>
            </a:r>
          </a:p>
          <a:p>
            <a:pPr rtl="0" lvl="0">
              <a:buNone/>
            </a:pPr>
            <a:r>
              <a:rPr lang="en"/>
              <a:t>Fp = plenum pressure      area of plenum</a:t>
            </a:r>
          </a:p>
          <a:p>
            <a:pPr rtl="0" lvl="0">
              <a:buNone/>
            </a:pPr>
            <a:r>
              <a:rPr lang="en"/>
              <a:t>W = mass        acceleration of gravity</a:t>
            </a:r>
          </a:p>
          <a:p>
            <a:r>
              <a:t/>
            </a:r>
          </a:p>
          <a:p>
            <a:pPr>
              <a:buNone/>
            </a:pPr>
            <a:r>
              <a:rPr lang="en"/>
              <a:t>    P * Area = M * G </a:t>
            </a:r>
          </a:p>
        </p:txBody>
      </p:sp>
      <p:sp>
        <p:nvSpPr>
          <p:cNvPr id="114" name="Shape 114"/>
          <p:cNvSpPr/>
          <p:nvPr/>
        </p:nvSpPr>
        <p:spPr>
          <a:xfrm>
            <a:off y="4687148" x="5314850"/>
            <a:ext cy="2153899" cx="3724274"/>
          </a:xfrm>
          <a:prstGeom prst="rect">
            <a:avLst/>
          </a:prstGeom>
          <a:blipFill>
            <a:blip r:embed="rId3"/>
            <a:stretch>
              <a:fillRect/>
            </a:stretch>
          </a:blipFill>
          <a:ln>
            <a:noFill/>
          </a:ln>
        </p:spPr>
      </p:sp>
      <p:sp>
        <p:nvSpPr>
          <p:cNvPr id="115" name="Shape 115"/>
          <p:cNvSpPr/>
          <p:nvPr/>
        </p:nvSpPr>
        <p:spPr>
          <a:xfrm>
            <a:off y="3155100" x="4699375"/>
            <a:ext cy="547800" cx="495899"/>
          </a:xfrm>
          <a:prstGeom prst="mathMultiply">
            <a:avLst>
              <a:gd fmla="val 23520" name="adj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6" name="Shape 116"/>
          <p:cNvSpPr/>
          <p:nvPr/>
        </p:nvSpPr>
        <p:spPr>
          <a:xfrm>
            <a:off y="3702900" x="2814150"/>
            <a:ext cy="547800" cx="592200"/>
          </a:xfrm>
          <a:prstGeom prst="mathMultiply">
            <a:avLst>
              <a:gd fmla="val 23520" name="adj1"/>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
        <p:nvSpPr>
          <p:cNvPr id="117" name="Shape 117"/>
          <p:cNvSpPr/>
          <p:nvPr/>
        </p:nvSpPr>
        <p:spPr>
          <a:xfrm>
            <a:off y="4833825" x="854950"/>
            <a:ext cy="358799" cx="441300"/>
          </a:xfrm>
          <a:prstGeom prst="triangle">
            <a:avLst>
              <a:gd fmla="val 50000" name="adj"/>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129">
      <a:dk1>
        <a:srgbClr val="000000"/>
      </a:dk1>
      <a:lt1>
        <a:srgbClr val="FFFFFF"/>
      </a:lt1>
      <a:dk2>
        <a:srgbClr val="5956A7"/>
      </a:dk2>
      <a:lt2>
        <a:srgbClr val="FED47D"/>
      </a:lt2>
      <a:accent1>
        <a:srgbClr val="FF7500"/>
      </a:accent1>
      <a:accent2>
        <a:srgbClr val="8B87FF"/>
      </a:accent2>
      <a:accent3>
        <a:srgbClr val="BF8AC9"/>
      </a:accent3>
      <a:accent4>
        <a:srgbClr val="A14141"/>
      </a:accent4>
      <a:accent5>
        <a:srgbClr val="E06163"/>
      </a:accent5>
      <a:accent6>
        <a:srgbClr val="BB8107"/>
      </a:accent6>
      <a:hlink>
        <a:srgbClr val="FF7500"/>
      </a:hlink>
      <a:folHlink>
        <a:srgbClr val="A7A7A7"/>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